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21" r:id="rId4"/>
  </p:sldMasterIdLst>
  <p:notesMasterIdLst>
    <p:notesMasterId r:id="rId25"/>
  </p:notesMasterIdLst>
  <p:handoutMasterIdLst>
    <p:handoutMasterId r:id="rId26"/>
  </p:handoutMasterIdLst>
  <p:sldIdLst>
    <p:sldId id="7752" r:id="rId5"/>
    <p:sldId id="7735" r:id="rId6"/>
    <p:sldId id="7743" r:id="rId7"/>
    <p:sldId id="7724" r:id="rId8"/>
    <p:sldId id="7727" r:id="rId9"/>
    <p:sldId id="7729" r:id="rId10"/>
    <p:sldId id="7726" r:id="rId11"/>
    <p:sldId id="7728" r:id="rId12"/>
    <p:sldId id="7742" r:id="rId13"/>
    <p:sldId id="7732" r:id="rId14"/>
    <p:sldId id="7733" r:id="rId15"/>
    <p:sldId id="7734" r:id="rId16"/>
    <p:sldId id="7748" r:id="rId17"/>
    <p:sldId id="7753" r:id="rId18"/>
    <p:sldId id="7749" r:id="rId19"/>
    <p:sldId id="7747" r:id="rId20"/>
    <p:sldId id="7755" r:id="rId21"/>
    <p:sldId id="7754" r:id="rId22"/>
    <p:sldId id="7750" r:id="rId23"/>
    <p:sldId id="775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8C4"/>
    <a:srgbClr val="C3D69B"/>
    <a:srgbClr val="F7F7F7"/>
    <a:srgbClr val="034693"/>
    <a:srgbClr val="FFEC3A"/>
    <a:srgbClr val="8EFA00"/>
    <a:srgbClr val="DA131B"/>
    <a:srgbClr val="4E8F00"/>
    <a:srgbClr val="B52C00"/>
    <a:srgbClr val="0118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270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635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89"/>
    <p:restoredTop sz="94809"/>
  </p:normalViewPr>
  <p:slideViewPr>
    <p:cSldViewPr snapToGrid="0">
      <p:cViewPr varScale="1">
        <p:scale>
          <a:sx n="59" d="100"/>
          <a:sy n="59" d="100"/>
        </p:scale>
        <p:origin x="88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vin Abraham" userId="f9938374-fdcf-4588-847a-51c40929dd49" providerId="ADAL" clId="{1969B224-180F-4135-B15D-105A45B6A9BC}"/>
    <pc:docChg chg="modSld">
      <pc:chgData name="Gavin Abraham" userId="f9938374-fdcf-4588-847a-51c40929dd49" providerId="ADAL" clId="{1969B224-180F-4135-B15D-105A45B6A9BC}" dt="2025-05-01T23:05:16.527" v="3" actId="1036"/>
      <pc:docMkLst>
        <pc:docMk/>
      </pc:docMkLst>
      <pc:sldChg chg="modSp mod">
        <pc:chgData name="Gavin Abraham" userId="f9938374-fdcf-4588-847a-51c40929dd49" providerId="ADAL" clId="{1969B224-180F-4135-B15D-105A45B6A9BC}" dt="2025-05-01T23:05:16.527" v="3" actId="1036"/>
        <pc:sldMkLst>
          <pc:docMk/>
          <pc:sldMk cId="4143738895" sldId="7735"/>
        </pc:sldMkLst>
        <pc:picChg chg="mod">
          <ac:chgData name="Gavin Abraham" userId="f9938374-fdcf-4588-847a-51c40929dd49" providerId="ADAL" clId="{1969B224-180F-4135-B15D-105A45B6A9BC}" dt="2025-05-01T23:05:16.527" v="3" actId="1036"/>
          <ac:picMkLst>
            <pc:docMk/>
            <pc:sldMk cId="4143738895" sldId="7735"/>
            <ac:picMk id="7" creationId="{AE2B8CCB-000E-6FB6-43FB-3608FB608AFE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2548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3" name="Shape 22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219200" latinLnBrk="0">
      <a:defRPr sz="1600">
        <a:latin typeface="+mn-lt"/>
        <a:ea typeface="+mn-ea"/>
        <a:cs typeface="+mn-cs"/>
        <a:sym typeface="Calibri"/>
      </a:defRPr>
    </a:lvl1pPr>
    <a:lvl2pPr indent="114300" defTabSz="1219200" latinLnBrk="0">
      <a:defRPr sz="1600">
        <a:latin typeface="+mn-lt"/>
        <a:ea typeface="+mn-ea"/>
        <a:cs typeface="+mn-cs"/>
        <a:sym typeface="Calibri"/>
      </a:defRPr>
    </a:lvl2pPr>
    <a:lvl3pPr indent="228600" defTabSz="1219200" latinLnBrk="0">
      <a:defRPr sz="1600">
        <a:latin typeface="+mn-lt"/>
        <a:ea typeface="+mn-ea"/>
        <a:cs typeface="+mn-cs"/>
        <a:sym typeface="Calibri"/>
      </a:defRPr>
    </a:lvl3pPr>
    <a:lvl4pPr indent="342900" defTabSz="1219200" latinLnBrk="0">
      <a:defRPr sz="1600">
        <a:latin typeface="+mn-lt"/>
        <a:ea typeface="+mn-ea"/>
        <a:cs typeface="+mn-cs"/>
        <a:sym typeface="Calibri"/>
      </a:defRPr>
    </a:lvl4pPr>
    <a:lvl5pPr indent="457200" defTabSz="1219200" latinLnBrk="0">
      <a:defRPr sz="1600">
        <a:latin typeface="+mn-lt"/>
        <a:ea typeface="+mn-ea"/>
        <a:cs typeface="+mn-cs"/>
        <a:sym typeface="Calibri"/>
      </a:defRPr>
    </a:lvl5pPr>
    <a:lvl6pPr indent="571500" defTabSz="1219200" latinLnBrk="0">
      <a:defRPr sz="1600">
        <a:latin typeface="+mn-lt"/>
        <a:ea typeface="+mn-ea"/>
        <a:cs typeface="+mn-cs"/>
        <a:sym typeface="Calibri"/>
      </a:defRPr>
    </a:lvl6pPr>
    <a:lvl7pPr indent="685800" defTabSz="1219200" latinLnBrk="0">
      <a:defRPr sz="1600">
        <a:latin typeface="+mn-lt"/>
        <a:ea typeface="+mn-ea"/>
        <a:cs typeface="+mn-cs"/>
        <a:sym typeface="Calibri"/>
      </a:defRPr>
    </a:lvl7pPr>
    <a:lvl8pPr indent="800100" defTabSz="1219200" latinLnBrk="0">
      <a:defRPr sz="1600">
        <a:latin typeface="+mn-lt"/>
        <a:ea typeface="+mn-ea"/>
        <a:cs typeface="+mn-cs"/>
        <a:sym typeface="Calibri"/>
      </a:defRPr>
    </a:lvl8pPr>
    <a:lvl9pPr indent="914400" defTabSz="1219200" latinLnBrk="0">
      <a:defRPr sz="16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4FEC0-4151-48B5-827A-A8B43255ABA6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505B7-F4BD-4994-AD34-2D63A428EE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994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4FEC0-4151-48B5-827A-A8B43255ABA6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505B7-F4BD-4994-AD34-2D63A428EE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6623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4FEC0-4151-48B5-827A-A8B43255ABA6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505B7-F4BD-4994-AD34-2D63A428EE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178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54303344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5132195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4FEC0-4151-48B5-827A-A8B43255ABA6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505B7-F4BD-4994-AD34-2D63A428EE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3466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4FEC0-4151-48B5-827A-A8B43255ABA6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505B7-F4BD-4994-AD34-2D63A428EE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6383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4FEC0-4151-48B5-827A-A8B43255ABA6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505B7-F4BD-4994-AD34-2D63A428EE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984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4FEC0-4151-48B5-827A-A8B43255ABA6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505B7-F4BD-4994-AD34-2D63A428EE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9931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4FEC0-4151-48B5-827A-A8B43255ABA6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505B7-F4BD-4994-AD34-2D63A428EE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9440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4FEC0-4151-48B5-827A-A8B43255ABA6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505B7-F4BD-4994-AD34-2D63A428EE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058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4FEC0-4151-48B5-827A-A8B43255ABA6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505B7-F4BD-4994-AD34-2D63A428EE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4635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4FEC0-4151-48B5-827A-A8B43255ABA6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505B7-F4BD-4994-AD34-2D63A428EE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6659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4FEC0-4151-48B5-827A-A8B43255ABA6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505B7-F4BD-4994-AD34-2D63A428EE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4733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726" r:id="rId12"/>
    <p:sldLayoutId id="2147483727" r:id="rId13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79FAFD-7EAF-8D83-56BE-46B38DBE5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ll Saints' Day - Litaniae Sanctorum - Secular Franciscans">
            <a:extLst>
              <a:ext uri="{FF2B5EF4-FFF2-40B4-BE49-F238E27FC236}">
                <a16:creationId xmlns:a16="http://schemas.microsoft.com/office/drawing/2014/main" id="{E8305514-831B-99CE-6F9B-839855DDA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0E6638-B8F2-8A69-3B52-1143FCBE320E}"/>
              </a:ext>
            </a:extLst>
          </p:cNvPr>
          <p:cNvSpPr txBox="1"/>
          <p:nvPr/>
        </p:nvSpPr>
        <p:spPr>
          <a:xfrm>
            <a:off x="0" y="2644170"/>
            <a:ext cx="1219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NZ" sz="4800" dirty="0"/>
              <a:t>Litany of the Saints</a:t>
            </a:r>
          </a:p>
          <a:p>
            <a:pPr algn="ctr"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NZ" sz="4800" dirty="0">
                <a:latin typeface="Century Gothic"/>
              </a:rPr>
              <a:t>Praying</a:t>
            </a:r>
            <a:r>
              <a:rPr lang="en-NZ" sz="4800" dirty="0"/>
              <a:t> for a New Pope</a:t>
            </a:r>
          </a:p>
        </p:txBody>
      </p:sp>
    </p:spTree>
    <p:extLst>
      <p:ext uri="{BB962C8B-B14F-4D97-AF65-F5344CB8AC3E}">
        <p14:creationId xmlns:p14="http://schemas.microsoft.com/office/powerpoint/2010/main" val="1919270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0EB797-F5BE-C74F-DC62-74E5A1135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Rectangle 1">
            <a:extLst>
              <a:ext uri="{FF2B5EF4-FFF2-40B4-BE49-F238E27FC236}">
                <a16:creationId xmlns:a16="http://schemas.microsoft.com/office/drawing/2014/main" id="{C4DF807E-A6EC-6381-35FC-7E1E5C391E41}"/>
              </a:ext>
            </a:extLst>
          </p:cNvPr>
          <p:cNvSpPr txBox="1"/>
          <p:nvPr/>
        </p:nvSpPr>
        <p:spPr>
          <a:xfrm>
            <a:off x="0" y="0"/>
            <a:ext cx="12192000" cy="56388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80000" tIns="180000" rIns="180000" bIns="180000" anchor="t" anchorCtr="0">
            <a:noAutofit/>
          </a:bodyPr>
          <a:lstStyle/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NZ" sz="2800" dirty="0">
                <a:solidFill>
                  <a:srgbClr val="80FF00"/>
                </a:solidFill>
              </a:rPr>
              <a:t>Cantor:</a:t>
            </a:r>
            <a:r>
              <a:rPr lang="en-NZ" sz="2800" dirty="0"/>
              <a:t>	Saint Stephen</a:t>
            </a:r>
            <a:br>
              <a:rPr lang="en-NZ" sz="2800" dirty="0"/>
            </a:br>
            <a:r>
              <a:rPr lang="en-NZ" sz="3600" dirty="0"/>
              <a:t>All:		</a:t>
            </a:r>
            <a:r>
              <a:rPr lang="en-NZ" sz="3600" dirty="0" err="1"/>
              <a:t>ora</a:t>
            </a:r>
            <a:r>
              <a:rPr lang="en-NZ" sz="3600" dirty="0"/>
              <a:t> pro nobis.</a:t>
            </a:r>
          </a:p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br>
              <a:rPr lang="en-NZ" sz="1200" dirty="0"/>
            </a:br>
            <a:r>
              <a:rPr lang="en-NZ" sz="2800" dirty="0">
                <a:solidFill>
                  <a:srgbClr val="80FF00"/>
                </a:solidFill>
              </a:rPr>
              <a:t>Cantor:	</a:t>
            </a:r>
            <a:r>
              <a:rPr lang="en-NZ" sz="2800" dirty="0"/>
              <a:t>Saints Perpetua and Felicity</a:t>
            </a:r>
            <a:br>
              <a:rPr lang="en-NZ" sz="2800" dirty="0"/>
            </a:br>
            <a:r>
              <a:rPr lang="en-NZ" sz="3600" dirty="0"/>
              <a:t>All:		orate pro nobis.</a:t>
            </a:r>
          </a:p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br>
              <a:rPr lang="en-NZ" sz="1200" dirty="0"/>
            </a:br>
            <a:r>
              <a:rPr lang="en-NZ" sz="2800" dirty="0">
                <a:solidFill>
                  <a:srgbClr val="80FF00"/>
                </a:solidFill>
              </a:rPr>
              <a:t>Cantor:</a:t>
            </a:r>
            <a:r>
              <a:rPr lang="en-NZ" sz="2800" dirty="0"/>
              <a:t>	Saint Peter Chanel</a:t>
            </a:r>
            <a:br>
              <a:rPr lang="en-NZ" sz="2800" dirty="0"/>
            </a:br>
            <a:r>
              <a:rPr lang="en-NZ" sz="3600" dirty="0"/>
              <a:t>All:		</a:t>
            </a:r>
            <a:r>
              <a:rPr lang="en-NZ" sz="3600" dirty="0" err="1"/>
              <a:t>ora</a:t>
            </a:r>
            <a:r>
              <a:rPr lang="en-NZ" sz="3600" dirty="0"/>
              <a:t> pro nobis.</a:t>
            </a:r>
          </a:p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br>
              <a:rPr lang="en-NZ" sz="1200" dirty="0"/>
            </a:br>
            <a:r>
              <a:rPr lang="en-NZ" sz="2800" dirty="0">
                <a:solidFill>
                  <a:srgbClr val="80FF00"/>
                </a:solidFill>
              </a:rPr>
              <a:t>Cantor:</a:t>
            </a:r>
            <a:r>
              <a:rPr lang="en-NZ" sz="2800" dirty="0"/>
              <a:t>	All Martyrs of the Church</a:t>
            </a:r>
            <a:br>
              <a:rPr lang="en-NZ" sz="2800" dirty="0"/>
            </a:br>
            <a:r>
              <a:rPr lang="en-NZ" sz="3600" dirty="0"/>
              <a:t>All:		orate pro nobis.</a:t>
            </a:r>
          </a:p>
        </p:txBody>
      </p:sp>
    </p:spTree>
    <p:extLst>
      <p:ext uri="{BB962C8B-B14F-4D97-AF65-F5344CB8AC3E}">
        <p14:creationId xmlns:p14="http://schemas.microsoft.com/office/powerpoint/2010/main" val="640167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03214-E805-CA5A-09BB-A5AB4A71C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Rectangle 1">
            <a:extLst>
              <a:ext uri="{FF2B5EF4-FFF2-40B4-BE49-F238E27FC236}">
                <a16:creationId xmlns:a16="http://schemas.microsoft.com/office/drawing/2014/main" id="{10598269-36B1-DD66-B936-024FEBCAE030}"/>
              </a:ext>
            </a:extLst>
          </p:cNvPr>
          <p:cNvSpPr txBox="1"/>
          <p:nvPr/>
        </p:nvSpPr>
        <p:spPr>
          <a:xfrm>
            <a:off x="0" y="0"/>
            <a:ext cx="12192000" cy="56388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80000" tIns="180000" rIns="180000" bIns="180000" anchor="t" anchorCtr="0">
            <a:noAutofit/>
          </a:bodyPr>
          <a:lstStyle/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NZ" sz="2800" dirty="0">
                <a:solidFill>
                  <a:srgbClr val="80FF00"/>
                </a:solidFill>
              </a:rPr>
              <a:t>Cantor:</a:t>
            </a:r>
            <a:r>
              <a:rPr lang="en-NZ" sz="2800" dirty="0"/>
              <a:t>	Saint John XXIII</a:t>
            </a:r>
            <a:br>
              <a:rPr lang="en-NZ" sz="2800" dirty="0"/>
            </a:br>
            <a:r>
              <a:rPr lang="en-NZ" sz="3600" dirty="0"/>
              <a:t>All:		</a:t>
            </a:r>
            <a:r>
              <a:rPr lang="en-NZ" sz="3600" dirty="0" err="1"/>
              <a:t>ora</a:t>
            </a:r>
            <a:r>
              <a:rPr lang="en-NZ" sz="3600" dirty="0"/>
              <a:t> pro nobis.</a:t>
            </a:r>
          </a:p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br>
              <a:rPr lang="en-NZ" sz="1200" dirty="0"/>
            </a:br>
            <a:r>
              <a:rPr lang="en-NZ" sz="2800" dirty="0">
                <a:solidFill>
                  <a:srgbClr val="80FF00"/>
                </a:solidFill>
              </a:rPr>
              <a:t>Cantor:	</a:t>
            </a:r>
            <a:r>
              <a:rPr lang="en-NZ" sz="2800" dirty="0"/>
              <a:t>Saint Paul VI</a:t>
            </a:r>
            <a:br>
              <a:rPr lang="en-NZ" sz="2800" dirty="0"/>
            </a:br>
            <a:r>
              <a:rPr lang="en-NZ" sz="3600" dirty="0"/>
              <a:t>All:		</a:t>
            </a:r>
            <a:r>
              <a:rPr lang="en-NZ" sz="3600" dirty="0" err="1"/>
              <a:t>ora</a:t>
            </a:r>
            <a:r>
              <a:rPr lang="en-NZ" sz="3600" dirty="0"/>
              <a:t> pro nobis.</a:t>
            </a:r>
          </a:p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br>
              <a:rPr lang="en-NZ" sz="1200" dirty="0"/>
            </a:br>
            <a:r>
              <a:rPr lang="en-NZ" sz="2800" dirty="0">
                <a:solidFill>
                  <a:srgbClr val="80FF00"/>
                </a:solidFill>
              </a:rPr>
              <a:t>Cantor:</a:t>
            </a:r>
            <a:r>
              <a:rPr lang="en-NZ" sz="2800" dirty="0"/>
              <a:t>	Saint John Paul II</a:t>
            </a:r>
            <a:br>
              <a:rPr lang="en-NZ" sz="2800" dirty="0"/>
            </a:br>
            <a:r>
              <a:rPr lang="en-NZ" sz="3600" dirty="0"/>
              <a:t>All:		</a:t>
            </a:r>
            <a:r>
              <a:rPr lang="en-NZ" sz="3600" dirty="0" err="1"/>
              <a:t>ora</a:t>
            </a:r>
            <a:r>
              <a:rPr lang="en-NZ" sz="3600" dirty="0"/>
              <a:t> pro nobis.</a:t>
            </a:r>
          </a:p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br>
              <a:rPr lang="en-NZ" sz="1200" dirty="0"/>
            </a:br>
            <a:r>
              <a:rPr lang="en-NZ" sz="2800" dirty="0">
                <a:solidFill>
                  <a:srgbClr val="80FF00"/>
                </a:solidFill>
              </a:rPr>
              <a:t>Cantor:</a:t>
            </a:r>
            <a:r>
              <a:rPr lang="en-NZ" sz="2800" dirty="0"/>
              <a:t>	All Popes of the Church</a:t>
            </a:r>
            <a:br>
              <a:rPr lang="en-NZ" sz="2800" dirty="0"/>
            </a:br>
            <a:r>
              <a:rPr lang="en-NZ" sz="3600" dirty="0"/>
              <a:t>All:		orate pro nobis.</a:t>
            </a:r>
          </a:p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NZ" sz="3600" dirty="0"/>
          </a:p>
        </p:txBody>
      </p:sp>
    </p:spTree>
    <p:extLst>
      <p:ext uri="{BB962C8B-B14F-4D97-AF65-F5344CB8AC3E}">
        <p14:creationId xmlns:p14="http://schemas.microsoft.com/office/powerpoint/2010/main" val="2506299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05064-A748-F78D-E7A9-547E3262F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Rectangle 1">
            <a:extLst>
              <a:ext uri="{FF2B5EF4-FFF2-40B4-BE49-F238E27FC236}">
                <a16:creationId xmlns:a16="http://schemas.microsoft.com/office/drawing/2014/main" id="{463E0073-A8AE-D123-CD52-6CFEE69129F8}"/>
              </a:ext>
            </a:extLst>
          </p:cNvPr>
          <p:cNvSpPr txBox="1"/>
          <p:nvPr/>
        </p:nvSpPr>
        <p:spPr>
          <a:xfrm>
            <a:off x="0" y="0"/>
            <a:ext cx="12192000" cy="15093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80000" tIns="180000" rIns="180000" bIns="180000" anchor="t" anchorCtr="0">
            <a:noAutofit/>
          </a:bodyPr>
          <a:lstStyle/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NZ" sz="3600" dirty="0"/>
              <a:t>All:		All you holy men and women</a:t>
            </a:r>
            <a:br>
              <a:rPr lang="en-NZ" sz="3600" dirty="0"/>
            </a:br>
            <a:r>
              <a:rPr lang="en-NZ" sz="3600" dirty="0"/>
              <a:t>		pray for us. </a:t>
            </a:r>
          </a:p>
        </p:txBody>
      </p:sp>
    </p:spTree>
    <p:extLst>
      <p:ext uri="{BB962C8B-B14F-4D97-AF65-F5344CB8AC3E}">
        <p14:creationId xmlns:p14="http://schemas.microsoft.com/office/powerpoint/2010/main" val="3353754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0F7D0-CBAE-BF67-2774-68DE45A45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Rectangle 1">
            <a:extLst>
              <a:ext uri="{FF2B5EF4-FFF2-40B4-BE49-F238E27FC236}">
                <a16:creationId xmlns:a16="http://schemas.microsoft.com/office/drawing/2014/main" id="{B86F824B-1D99-5FA5-1BE6-4C6EBAA96DEB}"/>
              </a:ext>
            </a:extLst>
          </p:cNvPr>
          <p:cNvSpPr txBox="1"/>
          <p:nvPr/>
        </p:nvSpPr>
        <p:spPr>
          <a:xfrm>
            <a:off x="0" y="0"/>
            <a:ext cx="12192000" cy="56388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80000" tIns="180000" rIns="180000" bIns="180000" anchor="t" anchorCtr="0">
            <a:noAutofit/>
          </a:bodyPr>
          <a:lstStyle/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NZ" sz="2800" dirty="0">
                <a:solidFill>
                  <a:srgbClr val="80FF00"/>
                </a:solidFill>
              </a:rPr>
              <a:t>Cantor:</a:t>
            </a:r>
            <a:r>
              <a:rPr lang="en-NZ" sz="2800" dirty="0"/>
              <a:t>	Saints Augustine and Benedict</a:t>
            </a:r>
            <a:br>
              <a:rPr lang="en-NZ" sz="2800" dirty="0"/>
            </a:br>
            <a:r>
              <a:rPr lang="en-NZ" sz="3600" dirty="0"/>
              <a:t>All:		</a:t>
            </a:r>
            <a:r>
              <a:rPr lang="en-NZ" sz="3600" dirty="0" err="1"/>
              <a:t>īnoi</a:t>
            </a:r>
            <a:r>
              <a:rPr lang="en-NZ" sz="3600" dirty="0"/>
              <a:t> </a:t>
            </a:r>
            <a:r>
              <a:rPr lang="en-NZ" sz="3600" dirty="0" err="1"/>
              <a:t>mō</a:t>
            </a:r>
            <a:r>
              <a:rPr lang="en-NZ" sz="3600" dirty="0"/>
              <a:t> </a:t>
            </a:r>
            <a:r>
              <a:rPr lang="en-NZ" sz="3600" dirty="0" err="1"/>
              <a:t>mātou</a:t>
            </a:r>
            <a:r>
              <a:rPr lang="en-NZ" sz="3600" dirty="0"/>
              <a:t>.</a:t>
            </a:r>
          </a:p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br>
              <a:rPr lang="en-NZ" sz="1200" dirty="0"/>
            </a:br>
            <a:r>
              <a:rPr lang="en-NZ" sz="2800" dirty="0">
                <a:solidFill>
                  <a:srgbClr val="80FF00"/>
                </a:solidFill>
              </a:rPr>
              <a:t>Cantor:	</a:t>
            </a:r>
            <a:r>
              <a:rPr lang="en-NZ" sz="2800" dirty="0"/>
              <a:t>Saint Patrick</a:t>
            </a:r>
            <a:br>
              <a:rPr lang="en-NZ" sz="2800" dirty="0"/>
            </a:br>
            <a:r>
              <a:rPr lang="en-NZ" sz="3600" dirty="0"/>
              <a:t>All:		</a:t>
            </a:r>
            <a:r>
              <a:rPr lang="en-NZ" sz="3600" dirty="0" err="1"/>
              <a:t>īnoi</a:t>
            </a:r>
            <a:r>
              <a:rPr lang="en-NZ" sz="3600" dirty="0"/>
              <a:t> </a:t>
            </a:r>
            <a:r>
              <a:rPr lang="en-NZ" sz="3600" dirty="0" err="1"/>
              <a:t>mō</a:t>
            </a:r>
            <a:r>
              <a:rPr lang="en-NZ" sz="3600" dirty="0"/>
              <a:t> </a:t>
            </a:r>
            <a:r>
              <a:rPr lang="en-NZ" sz="3600" dirty="0" err="1"/>
              <a:t>mātou</a:t>
            </a:r>
            <a:r>
              <a:rPr lang="en-NZ" sz="3600" dirty="0"/>
              <a:t>.</a:t>
            </a:r>
          </a:p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br>
              <a:rPr lang="en-NZ" sz="1200" dirty="0"/>
            </a:br>
            <a:r>
              <a:rPr lang="en-NZ" sz="2800" dirty="0">
                <a:solidFill>
                  <a:srgbClr val="80FF00"/>
                </a:solidFill>
              </a:rPr>
              <a:t>Cantor:	</a:t>
            </a:r>
            <a:r>
              <a:rPr lang="en-NZ" sz="2800" dirty="0"/>
              <a:t>Saints Francis and Clare</a:t>
            </a:r>
            <a:br>
              <a:rPr lang="en-NZ" sz="2800" dirty="0"/>
            </a:br>
            <a:r>
              <a:rPr lang="en-NZ" sz="3600" dirty="0"/>
              <a:t>All:		</a:t>
            </a:r>
            <a:r>
              <a:rPr lang="en-NZ" sz="3600" dirty="0" err="1"/>
              <a:t>īnoi</a:t>
            </a:r>
            <a:r>
              <a:rPr lang="en-NZ" sz="3600" dirty="0"/>
              <a:t> </a:t>
            </a:r>
            <a:r>
              <a:rPr lang="en-NZ" sz="3600" dirty="0" err="1"/>
              <a:t>mō</a:t>
            </a:r>
            <a:r>
              <a:rPr lang="en-NZ" sz="3600" dirty="0"/>
              <a:t> </a:t>
            </a:r>
            <a:r>
              <a:rPr lang="en-NZ" sz="3600" dirty="0" err="1"/>
              <a:t>mātou</a:t>
            </a:r>
            <a:r>
              <a:rPr lang="en-NZ" sz="3600" dirty="0"/>
              <a:t>.</a:t>
            </a:r>
          </a:p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br>
              <a:rPr lang="en-NZ" sz="1200" dirty="0"/>
            </a:br>
            <a:r>
              <a:rPr lang="en-NZ" sz="2800" dirty="0">
                <a:solidFill>
                  <a:srgbClr val="80FF00"/>
                </a:solidFill>
              </a:rPr>
              <a:t>Cantor:</a:t>
            </a:r>
            <a:r>
              <a:rPr lang="en-NZ" sz="2800" dirty="0"/>
              <a:t>	Saint Dominic</a:t>
            </a:r>
          </a:p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NZ" sz="3600" dirty="0"/>
              <a:t>All:		</a:t>
            </a:r>
            <a:r>
              <a:rPr lang="en-NZ" sz="3600" dirty="0" err="1"/>
              <a:t>īnoi</a:t>
            </a:r>
            <a:r>
              <a:rPr lang="en-NZ" sz="3600" dirty="0"/>
              <a:t> </a:t>
            </a:r>
            <a:r>
              <a:rPr lang="en-NZ" sz="3600" dirty="0" err="1"/>
              <a:t>mō</a:t>
            </a:r>
            <a:r>
              <a:rPr lang="en-NZ" sz="3600" dirty="0"/>
              <a:t> </a:t>
            </a:r>
            <a:r>
              <a:rPr lang="en-NZ" sz="3600" dirty="0" err="1"/>
              <a:t>mātou</a:t>
            </a:r>
            <a:r>
              <a:rPr lang="en-NZ" sz="3600" dirty="0"/>
              <a:t>.</a:t>
            </a:r>
          </a:p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NZ" sz="3600" dirty="0"/>
          </a:p>
        </p:txBody>
      </p:sp>
    </p:spTree>
    <p:extLst>
      <p:ext uri="{BB962C8B-B14F-4D97-AF65-F5344CB8AC3E}">
        <p14:creationId xmlns:p14="http://schemas.microsoft.com/office/powerpoint/2010/main" val="1587303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63507-50FC-361A-A436-DF8FE6BA7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Rectangle 1">
            <a:extLst>
              <a:ext uri="{FF2B5EF4-FFF2-40B4-BE49-F238E27FC236}">
                <a16:creationId xmlns:a16="http://schemas.microsoft.com/office/drawing/2014/main" id="{3C6CD99D-5E26-1DEC-255F-2C1EFA3308DA}"/>
              </a:ext>
            </a:extLst>
          </p:cNvPr>
          <p:cNvSpPr txBox="1"/>
          <p:nvPr/>
        </p:nvSpPr>
        <p:spPr>
          <a:xfrm>
            <a:off x="0" y="0"/>
            <a:ext cx="12192000" cy="56388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80000" tIns="180000" rIns="180000" bIns="180000" anchor="t" anchorCtr="0">
            <a:noAutofit/>
          </a:bodyPr>
          <a:lstStyle/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NZ" sz="2800" dirty="0">
                <a:solidFill>
                  <a:srgbClr val="80FF00"/>
                </a:solidFill>
              </a:rPr>
              <a:t>Cantor:</a:t>
            </a:r>
            <a:r>
              <a:rPr lang="en-NZ" sz="2800" dirty="0"/>
              <a:t>	Saint Ignatius of Loyola</a:t>
            </a:r>
            <a:br>
              <a:rPr lang="en-NZ" sz="2800" dirty="0"/>
            </a:br>
            <a:r>
              <a:rPr lang="en-NZ" sz="3600" dirty="0"/>
              <a:t>All:		</a:t>
            </a:r>
            <a:r>
              <a:rPr lang="en-NZ" sz="3600" dirty="0" err="1"/>
              <a:t>īnoi</a:t>
            </a:r>
            <a:r>
              <a:rPr lang="en-NZ" sz="3600" dirty="0"/>
              <a:t> </a:t>
            </a:r>
            <a:r>
              <a:rPr lang="en-NZ" sz="3600" dirty="0" err="1"/>
              <a:t>mō</a:t>
            </a:r>
            <a:r>
              <a:rPr lang="en-NZ" sz="3600" dirty="0"/>
              <a:t> </a:t>
            </a:r>
            <a:r>
              <a:rPr lang="en-NZ" sz="3600" dirty="0" err="1"/>
              <a:t>mātou</a:t>
            </a:r>
            <a:r>
              <a:rPr lang="en-NZ" sz="3600" dirty="0"/>
              <a:t>.</a:t>
            </a:r>
          </a:p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br>
              <a:rPr lang="en-NZ" sz="1200" dirty="0"/>
            </a:br>
            <a:r>
              <a:rPr lang="en-NZ" sz="2800" dirty="0">
                <a:solidFill>
                  <a:srgbClr val="80FF00"/>
                </a:solidFill>
              </a:rPr>
              <a:t>Cantor:	</a:t>
            </a:r>
            <a:r>
              <a:rPr lang="en-NZ" sz="2800" dirty="0"/>
              <a:t>Saint Teresa of Avila</a:t>
            </a:r>
            <a:br>
              <a:rPr lang="en-NZ" sz="2800" dirty="0"/>
            </a:br>
            <a:r>
              <a:rPr lang="en-NZ" sz="3600" dirty="0"/>
              <a:t>All:		</a:t>
            </a:r>
            <a:r>
              <a:rPr lang="en-NZ" sz="3600" dirty="0" err="1"/>
              <a:t>īnoi</a:t>
            </a:r>
            <a:r>
              <a:rPr lang="en-NZ" sz="3600" dirty="0"/>
              <a:t> </a:t>
            </a:r>
            <a:r>
              <a:rPr lang="en-NZ" sz="3600" dirty="0" err="1"/>
              <a:t>mō</a:t>
            </a:r>
            <a:r>
              <a:rPr lang="en-NZ" sz="3600" dirty="0"/>
              <a:t> </a:t>
            </a:r>
            <a:r>
              <a:rPr lang="en-NZ" sz="3600" dirty="0" err="1"/>
              <a:t>mātou</a:t>
            </a:r>
            <a:r>
              <a:rPr lang="en-NZ" sz="3600" dirty="0"/>
              <a:t>.</a:t>
            </a:r>
          </a:p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br>
              <a:rPr lang="en-NZ" sz="1200" dirty="0"/>
            </a:br>
            <a:r>
              <a:rPr lang="en-NZ" sz="2800" dirty="0">
                <a:solidFill>
                  <a:srgbClr val="80FF00"/>
                </a:solidFill>
              </a:rPr>
              <a:t>Cantor:	</a:t>
            </a:r>
            <a:r>
              <a:rPr lang="en-NZ" sz="2800" dirty="0"/>
              <a:t>Saint John Vianney</a:t>
            </a:r>
            <a:br>
              <a:rPr lang="en-NZ" sz="2800" dirty="0"/>
            </a:br>
            <a:r>
              <a:rPr lang="en-NZ" sz="3600" dirty="0"/>
              <a:t>All:		</a:t>
            </a:r>
            <a:r>
              <a:rPr lang="en-NZ" sz="3600" dirty="0" err="1"/>
              <a:t>īnoi</a:t>
            </a:r>
            <a:r>
              <a:rPr lang="en-NZ" sz="3600" dirty="0"/>
              <a:t> </a:t>
            </a:r>
            <a:r>
              <a:rPr lang="en-NZ" sz="3600" dirty="0" err="1"/>
              <a:t>mō</a:t>
            </a:r>
            <a:r>
              <a:rPr lang="en-NZ" sz="3600" dirty="0"/>
              <a:t> </a:t>
            </a:r>
            <a:r>
              <a:rPr lang="en-NZ" sz="3600" dirty="0" err="1"/>
              <a:t>mātou</a:t>
            </a:r>
            <a:r>
              <a:rPr lang="en-NZ" sz="3600" dirty="0"/>
              <a:t>.</a:t>
            </a:r>
          </a:p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br>
              <a:rPr lang="en-NZ" sz="1200" dirty="0"/>
            </a:br>
            <a:r>
              <a:rPr lang="en-NZ" sz="2800" dirty="0">
                <a:solidFill>
                  <a:srgbClr val="80FF00"/>
                </a:solidFill>
              </a:rPr>
              <a:t>Cantor:</a:t>
            </a:r>
            <a:r>
              <a:rPr lang="en-NZ" sz="2800" dirty="0"/>
              <a:t>	Saint Damian of Molokai</a:t>
            </a:r>
          </a:p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NZ" sz="3600" dirty="0"/>
              <a:t>All:		</a:t>
            </a:r>
            <a:r>
              <a:rPr lang="en-NZ" sz="3600" dirty="0" err="1"/>
              <a:t>īnoi</a:t>
            </a:r>
            <a:r>
              <a:rPr lang="en-NZ" sz="3600" dirty="0"/>
              <a:t> </a:t>
            </a:r>
            <a:r>
              <a:rPr lang="en-NZ" sz="3600" dirty="0" err="1"/>
              <a:t>mō</a:t>
            </a:r>
            <a:r>
              <a:rPr lang="en-NZ" sz="3600" dirty="0"/>
              <a:t> </a:t>
            </a:r>
            <a:r>
              <a:rPr lang="en-NZ" sz="3600" dirty="0" err="1"/>
              <a:t>mātou</a:t>
            </a:r>
            <a:r>
              <a:rPr lang="en-NZ" sz="3600" dirty="0"/>
              <a:t>.</a:t>
            </a:r>
          </a:p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NZ" sz="3600" dirty="0"/>
          </a:p>
        </p:txBody>
      </p:sp>
    </p:spTree>
    <p:extLst>
      <p:ext uri="{BB962C8B-B14F-4D97-AF65-F5344CB8AC3E}">
        <p14:creationId xmlns:p14="http://schemas.microsoft.com/office/powerpoint/2010/main" val="1355442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69F5F4-2920-9DDD-1F6C-8667A398D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Rectangle 1">
            <a:extLst>
              <a:ext uri="{FF2B5EF4-FFF2-40B4-BE49-F238E27FC236}">
                <a16:creationId xmlns:a16="http://schemas.microsoft.com/office/drawing/2014/main" id="{7F7EEAB5-B133-4EE2-FD5C-47AE1106B247}"/>
              </a:ext>
            </a:extLst>
          </p:cNvPr>
          <p:cNvSpPr txBox="1"/>
          <p:nvPr/>
        </p:nvSpPr>
        <p:spPr>
          <a:xfrm>
            <a:off x="0" y="0"/>
            <a:ext cx="12192000" cy="15093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80000" tIns="180000" rIns="180000" bIns="180000" anchor="t" anchorCtr="0">
            <a:noAutofit/>
          </a:bodyPr>
          <a:lstStyle/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NZ" sz="3600" dirty="0"/>
              <a:t>All:		All you holy men and women</a:t>
            </a:r>
            <a:br>
              <a:rPr lang="en-NZ" sz="3600" dirty="0"/>
            </a:br>
            <a:r>
              <a:rPr lang="en-NZ" sz="3600" dirty="0"/>
              <a:t>		pray for us. </a:t>
            </a:r>
          </a:p>
        </p:txBody>
      </p:sp>
    </p:spTree>
    <p:extLst>
      <p:ext uri="{BB962C8B-B14F-4D97-AF65-F5344CB8AC3E}">
        <p14:creationId xmlns:p14="http://schemas.microsoft.com/office/powerpoint/2010/main" val="2109452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00E034-AD30-38EC-22C7-BA764B0DB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Rectangle 1">
            <a:extLst>
              <a:ext uri="{FF2B5EF4-FFF2-40B4-BE49-F238E27FC236}">
                <a16:creationId xmlns:a16="http://schemas.microsoft.com/office/drawing/2014/main" id="{5AE5C150-4306-0925-B9AC-FA4388047394}"/>
              </a:ext>
            </a:extLst>
          </p:cNvPr>
          <p:cNvSpPr txBox="1"/>
          <p:nvPr/>
        </p:nvSpPr>
        <p:spPr>
          <a:xfrm>
            <a:off x="0" y="0"/>
            <a:ext cx="12192000" cy="56388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80000" tIns="180000" rIns="180000" bIns="180000" anchor="t" anchorCtr="0">
            <a:noAutofit/>
          </a:bodyPr>
          <a:lstStyle/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NZ" sz="2800" dirty="0">
                <a:solidFill>
                  <a:srgbClr val="80FF00"/>
                </a:solidFill>
              </a:rPr>
              <a:t>Cantor:</a:t>
            </a:r>
            <a:r>
              <a:rPr lang="en-NZ" sz="2800" dirty="0"/>
              <a:t>	Saint Marcellin Champagnat</a:t>
            </a:r>
            <a:br>
              <a:rPr lang="en-NZ" sz="2800" dirty="0"/>
            </a:br>
            <a:r>
              <a:rPr lang="en-NZ" sz="3600" dirty="0"/>
              <a:t>All:		pray for us.</a:t>
            </a:r>
          </a:p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br>
              <a:rPr lang="en-NZ" sz="1200" dirty="0"/>
            </a:br>
            <a:r>
              <a:rPr lang="en-NZ" sz="2800" dirty="0">
                <a:solidFill>
                  <a:srgbClr val="80FF00"/>
                </a:solidFill>
              </a:rPr>
              <a:t>Cantor:	</a:t>
            </a:r>
            <a:r>
              <a:rPr lang="en-NZ" sz="2800" dirty="0"/>
              <a:t>Saint Jeanne Jugan</a:t>
            </a:r>
            <a:br>
              <a:rPr lang="en-NZ" sz="2800" dirty="0"/>
            </a:br>
            <a:r>
              <a:rPr lang="en-NZ" sz="3600" dirty="0"/>
              <a:t>All:		pray for us.</a:t>
            </a:r>
          </a:p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br>
              <a:rPr lang="en-NZ" sz="1200" dirty="0"/>
            </a:br>
            <a:r>
              <a:rPr lang="en-NZ" sz="2800" dirty="0">
                <a:solidFill>
                  <a:srgbClr val="80FF00"/>
                </a:solidFill>
              </a:rPr>
              <a:t>Cantor:</a:t>
            </a:r>
            <a:r>
              <a:rPr lang="en-NZ" sz="2800" dirty="0"/>
              <a:t>	Venerable Suzanne Aubert</a:t>
            </a:r>
            <a:br>
              <a:rPr lang="en-NZ" sz="2800" dirty="0"/>
            </a:br>
            <a:r>
              <a:rPr lang="en-NZ" sz="3600" dirty="0"/>
              <a:t>All:		pray for us.</a:t>
            </a:r>
          </a:p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br>
              <a:rPr lang="en-NZ" sz="1200" dirty="0"/>
            </a:br>
            <a:r>
              <a:rPr lang="en-NZ" sz="2800" dirty="0">
                <a:solidFill>
                  <a:srgbClr val="80FF00"/>
                </a:solidFill>
              </a:rPr>
              <a:t>Cantor:</a:t>
            </a:r>
            <a:r>
              <a:rPr lang="en-NZ" sz="2800" dirty="0"/>
              <a:t>	Venerable Catherine McAuley</a:t>
            </a:r>
            <a:br>
              <a:rPr lang="en-NZ" sz="2800" dirty="0"/>
            </a:br>
            <a:r>
              <a:rPr lang="en-NZ" sz="3600" dirty="0"/>
              <a:t>All:		pray for us.</a:t>
            </a:r>
          </a:p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NZ" sz="3600" dirty="0"/>
          </a:p>
        </p:txBody>
      </p:sp>
    </p:spTree>
    <p:extLst>
      <p:ext uri="{BB962C8B-B14F-4D97-AF65-F5344CB8AC3E}">
        <p14:creationId xmlns:p14="http://schemas.microsoft.com/office/powerpoint/2010/main" val="3156380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B7EE8B-13FC-77F1-4748-764D3D448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Rectangle 1">
            <a:extLst>
              <a:ext uri="{FF2B5EF4-FFF2-40B4-BE49-F238E27FC236}">
                <a16:creationId xmlns:a16="http://schemas.microsoft.com/office/drawing/2014/main" id="{13473151-E437-6D04-0189-E71C4DECE4FE}"/>
              </a:ext>
            </a:extLst>
          </p:cNvPr>
          <p:cNvSpPr txBox="1"/>
          <p:nvPr/>
        </p:nvSpPr>
        <p:spPr>
          <a:xfrm>
            <a:off x="0" y="0"/>
            <a:ext cx="12192000" cy="56388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80000" tIns="180000" rIns="180000" bIns="180000" anchor="t" anchorCtr="0">
            <a:noAutofit/>
          </a:bodyPr>
          <a:lstStyle/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NZ" sz="2800" dirty="0">
                <a:solidFill>
                  <a:srgbClr val="80FF00"/>
                </a:solidFill>
              </a:rPr>
              <a:t>Cantor:</a:t>
            </a:r>
            <a:r>
              <a:rPr lang="en-NZ" sz="2800" dirty="0"/>
              <a:t>	Saint Mary MacKillop</a:t>
            </a:r>
            <a:br>
              <a:rPr lang="en-NZ" sz="2800" dirty="0"/>
            </a:br>
            <a:r>
              <a:rPr lang="en-NZ" sz="3600" dirty="0"/>
              <a:t>All:		pray for us.</a:t>
            </a:r>
          </a:p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br>
              <a:rPr lang="en-NZ" sz="1200" dirty="0"/>
            </a:br>
            <a:r>
              <a:rPr lang="en-NZ" sz="2800" dirty="0">
                <a:solidFill>
                  <a:srgbClr val="80FF00"/>
                </a:solidFill>
              </a:rPr>
              <a:t>Cantor:	</a:t>
            </a:r>
            <a:r>
              <a:rPr lang="en-NZ" sz="2800" dirty="0"/>
              <a:t>Saint Teresa of Kolkata</a:t>
            </a:r>
            <a:br>
              <a:rPr lang="en-NZ" sz="2800" dirty="0"/>
            </a:br>
            <a:r>
              <a:rPr lang="en-NZ" sz="3600" dirty="0"/>
              <a:t>All:		pray for us.</a:t>
            </a:r>
          </a:p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br>
              <a:rPr lang="en-NZ" sz="1200" dirty="0"/>
            </a:br>
            <a:r>
              <a:rPr lang="en-NZ" sz="2800" dirty="0">
                <a:solidFill>
                  <a:srgbClr val="80FF00"/>
                </a:solidFill>
              </a:rPr>
              <a:t>Cantor:</a:t>
            </a:r>
            <a:r>
              <a:rPr lang="en-NZ" sz="2800" dirty="0"/>
              <a:t>	All holy men and women</a:t>
            </a:r>
            <a:br>
              <a:rPr lang="en-NZ" sz="2800" dirty="0"/>
            </a:br>
            <a:r>
              <a:rPr lang="en-NZ" sz="3600" dirty="0"/>
              <a:t>All:		pray for us.</a:t>
            </a:r>
          </a:p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br>
              <a:rPr lang="en-NZ" sz="1200" dirty="0"/>
            </a:br>
            <a:r>
              <a:rPr lang="en-NZ" sz="2800" dirty="0">
                <a:solidFill>
                  <a:srgbClr val="80FF00"/>
                </a:solidFill>
              </a:rPr>
              <a:t>Cantor:</a:t>
            </a:r>
            <a:r>
              <a:rPr lang="en-NZ" sz="2800" dirty="0"/>
              <a:t>	Saints of God</a:t>
            </a:r>
            <a:br>
              <a:rPr lang="en-NZ" sz="2800" dirty="0"/>
            </a:br>
            <a:r>
              <a:rPr lang="en-NZ" sz="3600" dirty="0"/>
              <a:t>All:		pray for us.</a:t>
            </a:r>
          </a:p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NZ" sz="3600" dirty="0"/>
          </a:p>
        </p:txBody>
      </p:sp>
    </p:spTree>
    <p:extLst>
      <p:ext uri="{BB962C8B-B14F-4D97-AF65-F5344CB8AC3E}">
        <p14:creationId xmlns:p14="http://schemas.microsoft.com/office/powerpoint/2010/main" val="1446077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94267-C975-04CD-756C-C0E964490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Rectangle 1">
            <a:extLst>
              <a:ext uri="{FF2B5EF4-FFF2-40B4-BE49-F238E27FC236}">
                <a16:creationId xmlns:a16="http://schemas.microsoft.com/office/drawing/2014/main" id="{E603E9B3-4075-15F6-E4BD-24A82EA062A4}"/>
              </a:ext>
            </a:extLst>
          </p:cNvPr>
          <p:cNvSpPr txBox="1"/>
          <p:nvPr/>
        </p:nvSpPr>
        <p:spPr>
          <a:xfrm>
            <a:off x="0" y="0"/>
            <a:ext cx="12192000" cy="15093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80000" tIns="180000" rIns="180000" bIns="180000" anchor="t" anchorCtr="0">
            <a:noAutofit/>
          </a:bodyPr>
          <a:lstStyle/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NZ" sz="3600" dirty="0"/>
              <a:t>All:		All you holy men and women</a:t>
            </a:r>
            <a:br>
              <a:rPr lang="en-NZ" sz="3600" dirty="0"/>
            </a:br>
            <a:r>
              <a:rPr lang="en-NZ" sz="3600" dirty="0"/>
              <a:t>		pray for us. </a:t>
            </a:r>
          </a:p>
        </p:txBody>
      </p:sp>
    </p:spTree>
    <p:extLst>
      <p:ext uri="{BB962C8B-B14F-4D97-AF65-F5344CB8AC3E}">
        <p14:creationId xmlns:p14="http://schemas.microsoft.com/office/powerpoint/2010/main" val="27102242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DA74A-6A9F-306F-EA46-D8E47658E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Rectangle 1">
            <a:extLst>
              <a:ext uri="{FF2B5EF4-FFF2-40B4-BE49-F238E27FC236}">
                <a16:creationId xmlns:a16="http://schemas.microsoft.com/office/drawing/2014/main" id="{01E729D0-C031-B322-2864-95DEBC6A234C}"/>
              </a:ext>
            </a:extLst>
          </p:cNvPr>
          <p:cNvSpPr txBox="1"/>
          <p:nvPr/>
        </p:nvSpPr>
        <p:spPr>
          <a:xfrm>
            <a:off x="0" y="0"/>
            <a:ext cx="12192000" cy="56388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80000" tIns="180000" rIns="180000" bIns="180000" anchor="t" anchorCtr="0">
            <a:noAutofit/>
          </a:bodyPr>
          <a:lstStyle/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NZ" sz="2800" dirty="0">
                <a:solidFill>
                  <a:srgbClr val="80FF00"/>
                </a:solidFill>
              </a:rPr>
              <a:t>Cantor:</a:t>
            </a:r>
            <a:r>
              <a:rPr lang="en-NZ" sz="2800" dirty="0"/>
              <a:t>	For the Church</a:t>
            </a:r>
            <a:br>
              <a:rPr lang="en-NZ" sz="2800" dirty="0"/>
            </a:br>
            <a:r>
              <a:rPr lang="en-NZ" sz="3600" dirty="0"/>
              <a:t>All:		</a:t>
            </a:r>
            <a:r>
              <a:rPr lang="en-NZ" sz="3600" dirty="0" err="1"/>
              <a:t>whakarongo</a:t>
            </a:r>
            <a:r>
              <a:rPr lang="en-NZ" sz="3600" dirty="0"/>
              <a:t> </a:t>
            </a:r>
            <a:r>
              <a:rPr lang="en-NZ" sz="3600" dirty="0" err="1"/>
              <a:t>mai</a:t>
            </a:r>
            <a:r>
              <a:rPr lang="en-NZ" sz="3600" dirty="0"/>
              <a:t> ki ta matou </a:t>
            </a:r>
            <a:r>
              <a:rPr lang="en-NZ" sz="3600" dirty="0" err="1"/>
              <a:t>īnoi</a:t>
            </a:r>
            <a:r>
              <a:rPr lang="en-NZ" sz="3600" dirty="0"/>
              <a:t>.</a:t>
            </a:r>
          </a:p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br>
              <a:rPr lang="en-NZ" sz="1200" dirty="0"/>
            </a:br>
            <a:r>
              <a:rPr lang="en-NZ" sz="2800" dirty="0">
                <a:solidFill>
                  <a:srgbClr val="80FF00"/>
                </a:solidFill>
              </a:rPr>
              <a:t>Cantor:	</a:t>
            </a:r>
            <a:r>
              <a:rPr lang="en-NZ" sz="2800" dirty="0">
                <a:solidFill>
                  <a:srgbClr val="FFFFFF"/>
                </a:solidFill>
                <a:latin typeface="Century Gothic"/>
              </a:rPr>
              <a:t>For wisdom and for insight</a:t>
            </a:r>
            <a:br>
              <a:rPr lang="en-NZ" sz="2800" dirty="0"/>
            </a:br>
            <a:r>
              <a:rPr lang="en-NZ" sz="3600" dirty="0"/>
              <a:t>All:		</a:t>
            </a:r>
            <a:r>
              <a:rPr lang="en-NZ" sz="3600" dirty="0" err="1"/>
              <a:t>whakarongo</a:t>
            </a:r>
            <a:r>
              <a:rPr lang="en-NZ" sz="3600" dirty="0"/>
              <a:t> </a:t>
            </a:r>
            <a:r>
              <a:rPr lang="en-NZ" sz="3600" dirty="0" err="1"/>
              <a:t>mai</a:t>
            </a:r>
            <a:r>
              <a:rPr lang="en-NZ" sz="3600" dirty="0"/>
              <a:t> ki ta matou </a:t>
            </a:r>
            <a:r>
              <a:rPr lang="en-NZ" sz="3600" dirty="0" err="1"/>
              <a:t>īnoi</a:t>
            </a:r>
            <a:r>
              <a:rPr lang="en-NZ" sz="3600" dirty="0"/>
              <a:t>.</a:t>
            </a:r>
          </a:p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br>
              <a:rPr lang="en-NZ" sz="1200" dirty="0"/>
            </a:br>
            <a:r>
              <a:rPr lang="en-NZ" sz="2800" dirty="0">
                <a:solidFill>
                  <a:srgbClr val="80FF00"/>
                </a:solidFill>
              </a:rPr>
              <a:t>Cantor:</a:t>
            </a:r>
            <a:r>
              <a:rPr lang="en-NZ" sz="2800" dirty="0"/>
              <a:t>	</a:t>
            </a:r>
            <a:r>
              <a:rPr lang="en-NZ" sz="2800" dirty="0">
                <a:solidFill>
                  <a:srgbClr val="FFFFFF"/>
                </a:solidFill>
                <a:latin typeface="Century Gothic"/>
              </a:rPr>
              <a:t>For those in courage and compassion</a:t>
            </a:r>
            <a:br>
              <a:rPr lang="en-NZ" sz="2800" dirty="0"/>
            </a:br>
            <a:r>
              <a:rPr lang="en-NZ" sz="3600" dirty="0"/>
              <a:t>All:		</a:t>
            </a:r>
            <a:r>
              <a:rPr lang="en-NZ" sz="3600" dirty="0" err="1"/>
              <a:t>whakarongo</a:t>
            </a:r>
            <a:r>
              <a:rPr lang="en-NZ" sz="3600" dirty="0"/>
              <a:t> </a:t>
            </a:r>
            <a:r>
              <a:rPr lang="en-NZ" sz="3600" dirty="0" err="1"/>
              <a:t>mai</a:t>
            </a:r>
            <a:r>
              <a:rPr lang="en-NZ" sz="3600" dirty="0"/>
              <a:t> ki ta matou </a:t>
            </a:r>
            <a:r>
              <a:rPr lang="en-NZ" sz="3600" dirty="0" err="1"/>
              <a:t>īnoi</a:t>
            </a:r>
            <a:r>
              <a:rPr lang="en-NZ" sz="3600" dirty="0"/>
              <a:t>.</a:t>
            </a:r>
          </a:p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br>
              <a:rPr lang="en-NZ" sz="1200" dirty="0"/>
            </a:br>
            <a:r>
              <a:rPr lang="en-NZ" sz="2800" dirty="0">
                <a:solidFill>
                  <a:srgbClr val="80FF00"/>
                </a:solidFill>
              </a:rPr>
              <a:t>Cantor:</a:t>
            </a:r>
            <a:r>
              <a:rPr lang="en-NZ" sz="2800" dirty="0"/>
              <a:t>	</a:t>
            </a:r>
            <a:r>
              <a:rPr lang="en-NZ" sz="2800" dirty="0">
                <a:solidFill>
                  <a:srgbClr val="FFFFFF"/>
                </a:solidFill>
                <a:latin typeface="Century Gothic"/>
              </a:rPr>
              <a:t>For those in Conclave </a:t>
            </a:r>
          </a:p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NZ" sz="3600" dirty="0"/>
              <a:t>All:		</a:t>
            </a:r>
            <a:r>
              <a:rPr lang="en-NZ" sz="3600" dirty="0" err="1"/>
              <a:t>whakarongo</a:t>
            </a:r>
            <a:r>
              <a:rPr lang="en-NZ" sz="3600" dirty="0"/>
              <a:t> </a:t>
            </a:r>
            <a:r>
              <a:rPr lang="en-NZ" sz="3600" dirty="0" err="1"/>
              <a:t>mai</a:t>
            </a:r>
            <a:r>
              <a:rPr lang="en-NZ" sz="3600" dirty="0"/>
              <a:t> ki ta matou </a:t>
            </a:r>
            <a:r>
              <a:rPr lang="en-NZ" sz="3600" dirty="0" err="1"/>
              <a:t>īnoi</a:t>
            </a:r>
            <a:r>
              <a:rPr lang="en-NZ" sz="3600" dirty="0"/>
              <a:t>.</a:t>
            </a:r>
          </a:p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NZ" sz="3600" dirty="0"/>
          </a:p>
        </p:txBody>
      </p:sp>
    </p:spTree>
    <p:extLst>
      <p:ext uri="{BB962C8B-B14F-4D97-AF65-F5344CB8AC3E}">
        <p14:creationId xmlns:p14="http://schemas.microsoft.com/office/powerpoint/2010/main" val="2938112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C93667-9105-F56D-41C5-B8DB71F38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Rectangle 1">
            <a:extLst>
              <a:ext uri="{FF2B5EF4-FFF2-40B4-BE49-F238E27FC236}">
                <a16:creationId xmlns:a16="http://schemas.microsoft.com/office/drawing/2014/main" id="{44562082-1F33-62FC-3760-E4F0056EA702}"/>
              </a:ext>
            </a:extLst>
          </p:cNvPr>
          <p:cNvSpPr txBox="1"/>
          <p:nvPr/>
        </p:nvSpPr>
        <p:spPr>
          <a:xfrm>
            <a:off x="0" y="0"/>
            <a:ext cx="12192000" cy="352196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180000" tIns="180000" rIns="180000" bIns="180000" anchor="t" anchorCtr="0">
            <a:noAutofit/>
          </a:bodyPr>
          <a:lstStyle/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NZ" sz="2800" dirty="0">
                <a:solidFill>
                  <a:srgbClr val="80FF00"/>
                </a:solidFill>
              </a:rPr>
              <a:t>Cantor:</a:t>
            </a:r>
            <a:r>
              <a:rPr lang="en-NZ" sz="2800" dirty="0"/>
              <a:t>	E te Ariki,</a:t>
            </a:r>
            <a:br>
              <a:rPr lang="en-NZ" sz="3600" dirty="0"/>
            </a:br>
            <a:r>
              <a:rPr lang="en-NZ" sz="3600" dirty="0">
                <a:solidFill>
                  <a:srgbClr val="8EFA00"/>
                </a:solidFill>
              </a:rPr>
              <a:t>All:	</a:t>
            </a:r>
            <a:r>
              <a:rPr lang="en-NZ" sz="3600" dirty="0"/>
              <a:t>	Lord, have mercy.</a:t>
            </a:r>
            <a:endParaRPr lang="en-NZ" sz="1200" dirty="0"/>
          </a:p>
          <a:p>
            <a:pPr>
              <a:buClr>
                <a:srgbClr val="FFFF00"/>
              </a:buClr>
              <a:buSzPct val="75000"/>
              <a:defRPr sz="7400">
                <a:solidFill>
                  <a:srgbClr val="80FF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NZ" sz="1200" dirty="0"/>
          </a:p>
          <a:p>
            <a:pPr>
              <a:buClr>
                <a:srgbClr val="FFFF00"/>
              </a:buClr>
              <a:buSzPct val="75000"/>
              <a:defRPr sz="7400">
                <a:solidFill>
                  <a:srgbClr val="80FF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NZ" sz="2800" dirty="0"/>
              <a:t>Cantor:	</a:t>
            </a:r>
            <a:r>
              <a:rPr lang="en-NZ" sz="2800" dirty="0">
                <a:solidFill>
                  <a:srgbClr val="FFFFFF"/>
                </a:solidFill>
                <a:latin typeface="Century Gothic"/>
              </a:rPr>
              <a:t>E te Karaiti,</a:t>
            </a:r>
            <a:br>
              <a:rPr lang="en-NZ" sz="2800" dirty="0">
                <a:solidFill>
                  <a:srgbClr val="FFFFFF"/>
                </a:solidFill>
              </a:rPr>
            </a:br>
            <a:r>
              <a:rPr lang="en-NZ" sz="3600" dirty="0">
                <a:solidFill>
                  <a:srgbClr val="8EFA00"/>
                </a:solidFill>
              </a:rPr>
              <a:t>All:</a:t>
            </a:r>
            <a:r>
              <a:rPr lang="en-NZ" sz="3600" dirty="0">
                <a:solidFill>
                  <a:srgbClr val="FFFFFF"/>
                </a:solidFill>
              </a:rPr>
              <a:t>		Christ, have mercy</a:t>
            </a:r>
            <a:r>
              <a:rPr lang="en-NZ" sz="3600" dirty="0">
                <a:solidFill>
                  <a:srgbClr val="FFFFFF"/>
                </a:solidFill>
                <a:latin typeface="Century Gothic"/>
              </a:rPr>
              <a:t>.</a:t>
            </a:r>
            <a:endParaRPr lang="en-NZ" sz="3600" dirty="0">
              <a:solidFill>
                <a:srgbClr val="FFFFFF"/>
              </a:solidFill>
            </a:endParaRPr>
          </a:p>
          <a:p>
            <a:pPr>
              <a:buClr>
                <a:srgbClr val="FFFF00"/>
              </a:buClr>
              <a:buSzPct val="75000"/>
              <a:defRPr sz="7400">
                <a:solidFill>
                  <a:srgbClr val="80FF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br>
              <a:rPr lang="en-NZ" sz="1200" dirty="0">
                <a:solidFill>
                  <a:srgbClr val="FFFFFF"/>
                </a:solidFill>
              </a:rPr>
            </a:br>
            <a:r>
              <a:rPr lang="en-NZ" sz="2800" dirty="0"/>
              <a:t>Cantor:</a:t>
            </a:r>
            <a:r>
              <a:rPr lang="en-NZ" sz="2800" dirty="0">
                <a:solidFill>
                  <a:srgbClr val="FFFFFF"/>
                </a:solidFill>
              </a:rPr>
              <a:t>	</a:t>
            </a:r>
            <a:r>
              <a:rPr lang="en-NZ" sz="2800" dirty="0">
                <a:solidFill>
                  <a:srgbClr val="FFFFFF"/>
                </a:solidFill>
                <a:latin typeface="Century Gothic"/>
              </a:rPr>
              <a:t>E te Ariki,</a:t>
            </a:r>
            <a:br>
              <a:rPr lang="en-NZ" sz="2800" dirty="0">
                <a:solidFill>
                  <a:srgbClr val="FFFFFF"/>
                </a:solidFill>
              </a:rPr>
            </a:br>
            <a:r>
              <a:rPr lang="en-NZ" sz="3600" dirty="0">
                <a:solidFill>
                  <a:srgbClr val="8EFA00"/>
                </a:solidFill>
              </a:rPr>
              <a:t>All:</a:t>
            </a:r>
            <a:r>
              <a:rPr lang="en-NZ" sz="3600" dirty="0">
                <a:solidFill>
                  <a:srgbClr val="FFFFFF"/>
                </a:solidFill>
              </a:rPr>
              <a:t>		</a:t>
            </a:r>
            <a:r>
              <a:rPr lang="en-NZ" sz="3600" dirty="0">
                <a:solidFill>
                  <a:srgbClr val="FFFFFF"/>
                </a:solidFill>
                <a:latin typeface="Century Gothic"/>
              </a:rPr>
              <a:t>Lord, have mercy.</a:t>
            </a:r>
          </a:p>
          <a:p>
            <a:pPr>
              <a:buClr>
                <a:srgbClr val="FFFF00"/>
              </a:buClr>
              <a:buSzPct val="75000"/>
              <a:defRPr sz="7400">
                <a:solidFill>
                  <a:srgbClr val="80FF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NZ" sz="3600" dirty="0">
              <a:solidFill>
                <a:srgbClr val="FFFFFF"/>
              </a:solidFill>
              <a:latin typeface="Century Gothic"/>
            </a:endParaRPr>
          </a:p>
        </p:txBody>
      </p:sp>
      <p:pic>
        <p:nvPicPr>
          <p:cNvPr id="7" name="Litany of the Saints (May 2025)">
            <a:hlinkClick r:id="" action="ppaction://media"/>
            <a:extLst>
              <a:ext uri="{FF2B5EF4-FFF2-40B4-BE49-F238E27FC236}">
                <a16:creationId xmlns:a16="http://schemas.microsoft.com/office/drawing/2014/main" id="{AE2B8CCB-000E-6FB6-43FB-3608FB608A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72" y="522776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73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807AE-C126-A0B9-72E2-B9D859318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Rectangle 1">
            <a:extLst>
              <a:ext uri="{FF2B5EF4-FFF2-40B4-BE49-F238E27FC236}">
                <a16:creationId xmlns:a16="http://schemas.microsoft.com/office/drawing/2014/main" id="{17BB9CBE-1650-25F5-D081-5CEB2C9CDDE9}"/>
              </a:ext>
            </a:extLst>
          </p:cNvPr>
          <p:cNvSpPr txBox="1"/>
          <p:nvPr/>
        </p:nvSpPr>
        <p:spPr>
          <a:xfrm>
            <a:off x="0" y="0"/>
            <a:ext cx="12192000" cy="56388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80000" tIns="180000" rIns="180000" bIns="180000" anchor="t" anchorCtr="0">
            <a:noAutofit/>
          </a:bodyPr>
          <a:lstStyle/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NZ" sz="2800" dirty="0">
                <a:solidFill>
                  <a:srgbClr val="80FF00"/>
                </a:solidFill>
              </a:rPr>
              <a:t>Cantor:</a:t>
            </a:r>
            <a:r>
              <a:rPr lang="en-NZ" sz="2800" dirty="0"/>
              <a:t>	Christ, hear us</a:t>
            </a:r>
            <a:br>
              <a:rPr lang="en-NZ" sz="2800" dirty="0"/>
            </a:br>
            <a:r>
              <a:rPr lang="en-NZ" sz="3600" dirty="0"/>
              <a:t>All:		Christ, graciously hear us.</a:t>
            </a:r>
          </a:p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NZ" sz="3600" dirty="0"/>
          </a:p>
        </p:txBody>
      </p:sp>
    </p:spTree>
    <p:extLst>
      <p:ext uri="{BB962C8B-B14F-4D97-AF65-F5344CB8AC3E}">
        <p14:creationId xmlns:p14="http://schemas.microsoft.com/office/powerpoint/2010/main" val="120799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AE9C28-2F04-3D44-8DE6-DC8655393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Rectangle 1">
            <a:extLst>
              <a:ext uri="{FF2B5EF4-FFF2-40B4-BE49-F238E27FC236}">
                <a16:creationId xmlns:a16="http://schemas.microsoft.com/office/drawing/2014/main" id="{7EE9797D-ABBC-85B3-C02E-9AF543750A46}"/>
              </a:ext>
            </a:extLst>
          </p:cNvPr>
          <p:cNvSpPr txBox="1"/>
          <p:nvPr/>
        </p:nvSpPr>
        <p:spPr>
          <a:xfrm>
            <a:off x="0" y="0"/>
            <a:ext cx="12192000" cy="56388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80000" tIns="180000" rIns="180000" bIns="180000" anchor="t" anchorCtr="0">
            <a:noAutofit/>
          </a:bodyPr>
          <a:lstStyle/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NZ" sz="2800" dirty="0">
                <a:solidFill>
                  <a:srgbClr val="80FF00"/>
                </a:solidFill>
              </a:rPr>
              <a:t>Cantor:</a:t>
            </a:r>
            <a:r>
              <a:rPr lang="en-NZ" sz="2800" dirty="0"/>
              <a:t>	Holy Mary, Mother of God</a:t>
            </a:r>
            <a:br>
              <a:rPr lang="en-NZ" sz="2800" dirty="0"/>
            </a:br>
            <a:r>
              <a:rPr lang="en-NZ" sz="3600" dirty="0">
                <a:solidFill>
                  <a:srgbClr val="80FF00"/>
                </a:solidFill>
                <a:latin typeface="Century Gothic"/>
              </a:rPr>
              <a:t>All:</a:t>
            </a:r>
            <a:r>
              <a:rPr lang="en-NZ" sz="3600" dirty="0"/>
              <a:t>		</a:t>
            </a:r>
            <a:r>
              <a:rPr lang="en-NZ" sz="3600" dirty="0" err="1"/>
              <a:t>īnoi</a:t>
            </a:r>
            <a:r>
              <a:rPr lang="en-NZ" sz="3600" dirty="0"/>
              <a:t> </a:t>
            </a:r>
            <a:r>
              <a:rPr lang="en-NZ" sz="3600" dirty="0" err="1"/>
              <a:t>mō</a:t>
            </a:r>
            <a:r>
              <a:rPr lang="en-NZ" sz="3600" dirty="0"/>
              <a:t> </a:t>
            </a:r>
            <a:r>
              <a:rPr lang="en-NZ" sz="3600" dirty="0" err="1"/>
              <a:t>mātou</a:t>
            </a:r>
            <a:r>
              <a:rPr lang="en-NZ" sz="3600" dirty="0"/>
              <a:t>.</a:t>
            </a:r>
          </a:p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br>
              <a:rPr lang="en-NZ" sz="1200" dirty="0"/>
            </a:br>
            <a:r>
              <a:rPr lang="en-NZ" sz="2800" dirty="0">
                <a:solidFill>
                  <a:srgbClr val="80FF00"/>
                </a:solidFill>
              </a:rPr>
              <a:t>Cantor:	</a:t>
            </a:r>
            <a:r>
              <a:rPr lang="en-NZ" sz="2800" dirty="0"/>
              <a:t>Mother of the Church</a:t>
            </a:r>
            <a:br>
              <a:rPr lang="en-NZ" sz="2800" dirty="0"/>
            </a:br>
            <a:r>
              <a:rPr lang="en-NZ" sz="3600" dirty="0">
                <a:solidFill>
                  <a:srgbClr val="80FF00"/>
                </a:solidFill>
                <a:latin typeface="Century Gothic"/>
              </a:rPr>
              <a:t>All: </a:t>
            </a:r>
            <a:r>
              <a:rPr lang="en-NZ" sz="3600" dirty="0"/>
              <a:t>		</a:t>
            </a:r>
            <a:r>
              <a:rPr lang="en-NZ" sz="3600" dirty="0" err="1"/>
              <a:t>īnoi</a:t>
            </a:r>
            <a:r>
              <a:rPr lang="en-NZ" sz="3600" dirty="0"/>
              <a:t> </a:t>
            </a:r>
            <a:r>
              <a:rPr lang="en-NZ" sz="3600" dirty="0" err="1"/>
              <a:t>mō</a:t>
            </a:r>
            <a:r>
              <a:rPr lang="en-NZ" sz="3600" dirty="0"/>
              <a:t> </a:t>
            </a:r>
            <a:r>
              <a:rPr lang="en-NZ" sz="3600" dirty="0" err="1"/>
              <a:t>mātou</a:t>
            </a:r>
            <a:r>
              <a:rPr lang="en-NZ" sz="3600" dirty="0"/>
              <a:t>.</a:t>
            </a:r>
          </a:p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br>
              <a:rPr lang="en-NZ" sz="1200" dirty="0"/>
            </a:br>
            <a:r>
              <a:rPr lang="en-NZ" sz="2800" dirty="0">
                <a:solidFill>
                  <a:srgbClr val="80FF00"/>
                </a:solidFill>
              </a:rPr>
              <a:t>Cantor:	</a:t>
            </a:r>
            <a:r>
              <a:rPr lang="en-NZ" sz="2800" dirty="0"/>
              <a:t>Queen of Apostles</a:t>
            </a:r>
            <a:br>
              <a:rPr lang="en-NZ" sz="2800" dirty="0"/>
            </a:br>
            <a:r>
              <a:rPr lang="en-NZ" sz="3600" dirty="0">
                <a:solidFill>
                  <a:srgbClr val="80FF00"/>
                </a:solidFill>
                <a:latin typeface="Century Gothic"/>
              </a:rPr>
              <a:t>All: </a:t>
            </a:r>
            <a:r>
              <a:rPr lang="en-NZ" sz="3600" dirty="0"/>
              <a:t>		</a:t>
            </a:r>
            <a:r>
              <a:rPr lang="en-NZ" sz="3600" dirty="0" err="1"/>
              <a:t>īnoi</a:t>
            </a:r>
            <a:r>
              <a:rPr lang="en-NZ" sz="3600" dirty="0"/>
              <a:t> </a:t>
            </a:r>
            <a:r>
              <a:rPr lang="en-NZ" sz="3600" dirty="0" err="1"/>
              <a:t>mō</a:t>
            </a:r>
            <a:r>
              <a:rPr lang="en-NZ" sz="3600" dirty="0"/>
              <a:t> </a:t>
            </a:r>
            <a:r>
              <a:rPr lang="en-NZ" sz="3600" dirty="0" err="1"/>
              <a:t>mātou</a:t>
            </a:r>
            <a:r>
              <a:rPr lang="en-NZ" sz="3600" dirty="0"/>
              <a:t>.</a:t>
            </a:r>
          </a:p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br>
              <a:rPr lang="en-NZ" sz="1200" dirty="0"/>
            </a:br>
            <a:r>
              <a:rPr lang="en-NZ" sz="2800" dirty="0">
                <a:solidFill>
                  <a:srgbClr val="80FF00"/>
                </a:solidFill>
              </a:rPr>
              <a:t>Cantor:	</a:t>
            </a:r>
            <a:r>
              <a:rPr lang="en-NZ" sz="2800" dirty="0"/>
              <a:t>Queen of Peace</a:t>
            </a:r>
            <a:br>
              <a:rPr lang="en-NZ" sz="2800" dirty="0"/>
            </a:br>
            <a:r>
              <a:rPr lang="en-NZ" sz="3600" dirty="0">
                <a:solidFill>
                  <a:srgbClr val="80FF00"/>
                </a:solidFill>
                <a:latin typeface="Century Gothic"/>
              </a:rPr>
              <a:t>All: </a:t>
            </a:r>
            <a:r>
              <a:rPr lang="en-NZ" sz="3600" dirty="0"/>
              <a:t>		</a:t>
            </a:r>
            <a:r>
              <a:rPr lang="en-NZ" sz="3600" dirty="0" err="1"/>
              <a:t>īnoi</a:t>
            </a:r>
            <a:r>
              <a:rPr lang="en-NZ" sz="3600" dirty="0"/>
              <a:t> </a:t>
            </a:r>
            <a:r>
              <a:rPr lang="en-NZ" sz="3600" dirty="0" err="1"/>
              <a:t>mō</a:t>
            </a:r>
            <a:r>
              <a:rPr lang="en-NZ" sz="3600" dirty="0"/>
              <a:t> </a:t>
            </a:r>
            <a:r>
              <a:rPr lang="en-NZ" sz="3600" dirty="0" err="1"/>
              <a:t>mātou</a:t>
            </a:r>
            <a:r>
              <a:rPr lang="en-NZ" sz="3600" dirty="0"/>
              <a:t>.</a:t>
            </a:r>
          </a:p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NZ" sz="3600" dirty="0"/>
          </a:p>
        </p:txBody>
      </p:sp>
    </p:spTree>
    <p:extLst>
      <p:ext uri="{BB962C8B-B14F-4D97-AF65-F5344CB8AC3E}">
        <p14:creationId xmlns:p14="http://schemas.microsoft.com/office/powerpoint/2010/main" val="2463233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Rectangle 1"/>
          <p:cNvSpPr txBox="1"/>
          <p:nvPr/>
        </p:nvSpPr>
        <p:spPr>
          <a:xfrm>
            <a:off x="0" y="0"/>
            <a:ext cx="12192000" cy="56388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80000" tIns="180000" rIns="180000" bIns="180000" anchor="t" anchorCtr="0">
            <a:noAutofit/>
          </a:bodyPr>
          <a:lstStyle/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NZ" sz="2800" dirty="0">
                <a:solidFill>
                  <a:srgbClr val="80FF00"/>
                </a:solidFill>
              </a:rPr>
              <a:t>Cantor:	</a:t>
            </a:r>
            <a:r>
              <a:rPr lang="en-NZ" sz="2800" dirty="0"/>
              <a:t>Saint Michael the Archangel</a:t>
            </a:r>
            <a:br>
              <a:rPr lang="en-NZ" sz="2800" dirty="0"/>
            </a:br>
            <a:r>
              <a:rPr lang="en-NZ" sz="3600" dirty="0"/>
              <a:t>All:		</a:t>
            </a:r>
            <a:r>
              <a:rPr lang="en-NZ" sz="3600" dirty="0" err="1"/>
              <a:t>īnoi</a:t>
            </a:r>
            <a:r>
              <a:rPr lang="en-NZ" sz="3600" dirty="0"/>
              <a:t> </a:t>
            </a:r>
            <a:r>
              <a:rPr lang="en-NZ" sz="3600" dirty="0" err="1"/>
              <a:t>mō</a:t>
            </a:r>
            <a:r>
              <a:rPr lang="en-NZ" sz="3600" dirty="0"/>
              <a:t> </a:t>
            </a:r>
            <a:r>
              <a:rPr lang="en-NZ" sz="3600" dirty="0" err="1"/>
              <a:t>mātou</a:t>
            </a:r>
            <a:r>
              <a:rPr lang="en-NZ" sz="3600" dirty="0"/>
              <a:t>.</a:t>
            </a:r>
          </a:p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br>
              <a:rPr lang="en-NZ" sz="1200" dirty="0"/>
            </a:br>
            <a:r>
              <a:rPr lang="en-NZ" sz="2800" dirty="0">
                <a:solidFill>
                  <a:srgbClr val="80FF00"/>
                </a:solidFill>
              </a:rPr>
              <a:t>Cantor:	</a:t>
            </a:r>
            <a:r>
              <a:rPr lang="en-NZ" sz="2800" dirty="0"/>
              <a:t>Saint Gabriel</a:t>
            </a:r>
            <a:br>
              <a:rPr lang="en-NZ" sz="2800" dirty="0"/>
            </a:br>
            <a:r>
              <a:rPr lang="en-NZ" sz="3600" dirty="0"/>
              <a:t>All: 		</a:t>
            </a:r>
            <a:r>
              <a:rPr lang="en-NZ" sz="3600" dirty="0" err="1"/>
              <a:t>īnoi</a:t>
            </a:r>
            <a:r>
              <a:rPr lang="en-NZ" sz="3600" dirty="0"/>
              <a:t> </a:t>
            </a:r>
            <a:r>
              <a:rPr lang="en-NZ" sz="3600" dirty="0" err="1"/>
              <a:t>mō</a:t>
            </a:r>
            <a:r>
              <a:rPr lang="en-NZ" sz="3600" dirty="0"/>
              <a:t> </a:t>
            </a:r>
            <a:r>
              <a:rPr lang="en-NZ" sz="3600" dirty="0" err="1"/>
              <a:t>mātou</a:t>
            </a:r>
            <a:r>
              <a:rPr lang="en-NZ" sz="3600" dirty="0"/>
              <a:t>.</a:t>
            </a:r>
          </a:p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br>
              <a:rPr lang="en-NZ" sz="1200" dirty="0"/>
            </a:br>
            <a:r>
              <a:rPr lang="en-NZ" sz="2800" dirty="0">
                <a:solidFill>
                  <a:srgbClr val="80FF00"/>
                </a:solidFill>
              </a:rPr>
              <a:t>Cantor:	</a:t>
            </a:r>
            <a:r>
              <a:rPr lang="en-NZ" sz="2800" dirty="0"/>
              <a:t>Saint Raphael</a:t>
            </a:r>
            <a:br>
              <a:rPr lang="en-NZ" sz="2800" dirty="0"/>
            </a:br>
            <a:r>
              <a:rPr lang="en-NZ" sz="3600" dirty="0"/>
              <a:t>All:		</a:t>
            </a:r>
            <a:r>
              <a:rPr lang="en-NZ" sz="3600" dirty="0" err="1"/>
              <a:t>īnoi</a:t>
            </a:r>
            <a:r>
              <a:rPr lang="en-NZ" sz="3600" dirty="0"/>
              <a:t> </a:t>
            </a:r>
            <a:r>
              <a:rPr lang="en-NZ" sz="3600" dirty="0" err="1"/>
              <a:t>mō</a:t>
            </a:r>
            <a:r>
              <a:rPr lang="en-NZ" sz="3600" dirty="0"/>
              <a:t> </a:t>
            </a:r>
            <a:r>
              <a:rPr lang="en-NZ" sz="3600" dirty="0" err="1"/>
              <a:t>mātou</a:t>
            </a:r>
            <a:r>
              <a:rPr lang="en-NZ" sz="3600" dirty="0"/>
              <a:t>.</a:t>
            </a:r>
          </a:p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br>
              <a:rPr lang="en-NZ" sz="1200" dirty="0"/>
            </a:br>
            <a:r>
              <a:rPr lang="en-NZ" sz="2800" dirty="0">
                <a:solidFill>
                  <a:srgbClr val="80FF00"/>
                </a:solidFill>
              </a:rPr>
              <a:t>Cantor:	</a:t>
            </a:r>
            <a:r>
              <a:rPr lang="en-NZ" sz="2800" dirty="0"/>
              <a:t>Holy Angels of God</a:t>
            </a:r>
            <a:br>
              <a:rPr lang="en-NZ" sz="2800" dirty="0"/>
            </a:br>
            <a:r>
              <a:rPr lang="en-NZ" sz="3600" dirty="0"/>
              <a:t>All:		</a:t>
            </a:r>
            <a:r>
              <a:rPr lang="en-NZ" sz="3600" dirty="0" err="1"/>
              <a:t>īnoi</a:t>
            </a:r>
            <a:r>
              <a:rPr lang="en-NZ" sz="3600" dirty="0"/>
              <a:t> </a:t>
            </a:r>
            <a:r>
              <a:rPr lang="en-NZ" sz="3600" dirty="0" err="1"/>
              <a:t>mō</a:t>
            </a:r>
            <a:r>
              <a:rPr lang="en-NZ" sz="3600" dirty="0"/>
              <a:t> </a:t>
            </a:r>
            <a:r>
              <a:rPr lang="en-NZ" sz="3600" dirty="0" err="1"/>
              <a:t>mātou</a:t>
            </a:r>
            <a:r>
              <a:rPr lang="en-NZ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4772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8CCDC-D904-EB39-8EEA-C9E59DECC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Rectangle 1">
            <a:extLst>
              <a:ext uri="{FF2B5EF4-FFF2-40B4-BE49-F238E27FC236}">
                <a16:creationId xmlns:a16="http://schemas.microsoft.com/office/drawing/2014/main" id="{F9CDDB86-CE73-D9C5-D2F2-86AE745F6799}"/>
              </a:ext>
            </a:extLst>
          </p:cNvPr>
          <p:cNvSpPr txBox="1"/>
          <p:nvPr/>
        </p:nvSpPr>
        <p:spPr>
          <a:xfrm>
            <a:off x="0" y="0"/>
            <a:ext cx="12192000" cy="56388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80000" tIns="180000" rIns="180000" bIns="180000" anchor="t" anchorCtr="0">
            <a:noAutofit/>
          </a:bodyPr>
          <a:lstStyle/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NZ" sz="2800" dirty="0">
                <a:solidFill>
                  <a:srgbClr val="80FF00"/>
                </a:solidFill>
              </a:rPr>
              <a:t>Cantor:</a:t>
            </a:r>
            <a:r>
              <a:rPr lang="en-NZ" sz="2800" dirty="0"/>
              <a:t>	Saint Joseph</a:t>
            </a:r>
            <a:br>
              <a:rPr lang="en-NZ" sz="2800" dirty="0"/>
            </a:br>
            <a:r>
              <a:rPr lang="en-NZ" sz="3600" dirty="0"/>
              <a:t>All:		</a:t>
            </a:r>
            <a:r>
              <a:rPr lang="en-NZ" sz="3600" dirty="0" err="1"/>
              <a:t>īnoi</a:t>
            </a:r>
            <a:r>
              <a:rPr lang="en-NZ" sz="3600" dirty="0"/>
              <a:t> </a:t>
            </a:r>
            <a:r>
              <a:rPr lang="en-NZ" sz="3600" dirty="0" err="1"/>
              <a:t>mō</a:t>
            </a:r>
            <a:r>
              <a:rPr lang="en-NZ" sz="3600" dirty="0"/>
              <a:t> </a:t>
            </a:r>
            <a:r>
              <a:rPr lang="en-NZ" sz="3600" dirty="0" err="1"/>
              <a:t>mātou</a:t>
            </a:r>
            <a:r>
              <a:rPr lang="en-NZ" sz="3600" dirty="0"/>
              <a:t>.</a:t>
            </a:r>
          </a:p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br>
              <a:rPr lang="en-NZ" sz="1200" dirty="0"/>
            </a:br>
            <a:r>
              <a:rPr lang="en-NZ" sz="2800" dirty="0">
                <a:solidFill>
                  <a:srgbClr val="80FF00"/>
                </a:solidFill>
              </a:rPr>
              <a:t>Cantor:	</a:t>
            </a:r>
            <a:r>
              <a:rPr lang="en-NZ" sz="2800" dirty="0"/>
              <a:t>Saint John the Baptist</a:t>
            </a:r>
            <a:br>
              <a:rPr lang="en-NZ" sz="2800" dirty="0"/>
            </a:br>
            <a:r>
              <a:rPr lang="en-NZ" sz="3600" dirty="0"/>
              <a:t>All:		</a:t>
            </a:r>
            <a:r>
              <a:rPr lang="en-NZ" sz="3600" dirty="0" err="1"/>
              <a:t>īnoi</a:t>
            </a:r>
            <a:r>
              <a:rPr lang="en-NZ" sz="3600" dirty="0"/>
              <a:t> </a:t>
            </a:r>
            <a:r>
              <a:rPr lang="en-NZ" sz="3600" dirty="0" err="1"/>
              <a:t>mō</a:t>
            </a:r>
            <a:r>
              <a:rPr lang="en-NZ" sz="3600" dirty="0"/>
              <a:t> </a:t>
            </a:r>
            <a:r>
              <a:rPr lang="en-NZ" sz="3600" dirty="0" err="1"/>
              <a:t>mātou</a:t>
            </a:r>
            <a:r>
              <a:rPr lang="en-NZ" sz="3600" dirty="0"/>
              <a:t>.</a:t>
            </a:r>
          </a:p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br>
              <a:rPr lang="en-NZ" sz="1200" dirty="0"/>
            </a:br>
            <a:r>
              <a:rPr lang="en-NZ" sz="2800" dirty="0">
                <a:solidFill>
                  <a:srgbClr val="80FF00"/>
                </a:solidFill>
              </a:rPr>
              <a:t>Cantor:</a:t>
            </a:r>
            <a:r>
              <a:rPr lang="en-NZ" sz="2800" dirty="0"/>
              <a:t>	Saint Mary Magdalene</a:t>
            </a:r>
            <a:br>
              <a:rPr lang="en-NZ" sz="2800" dirty="0"/>
            </a:br>
            <a:r>
              <a:rPr lang="en-NZ" sz="3600" dirty="0"/>
              <a:t>All:		</a:t>
            </a:r>
            <a:r>
              <a:rPr lang="en-NZ" sz="3600" dirty="0" err="1"/>
              <a:t>īnoi</a:t>
            </a:r>
            <a:r>
              <a:rPr lang="en-NZ" sz="3600" dirty="0"/>
              <a:t> </a:t>
            </a:r>
            <a:r>
              <a:rPr lang="en-NZ" sz="3600" dirty="0" err="1"/>
              <a:t>mō</a:t>
            </a:r>
            <a:r>
              <a:rPr lang="en-NZ" sz="3600" dirty="0"/>
              <a:t> </a:t>
            </a:r>
            <a:r>
              <a:rPr lang="en-NZ" sz="3600" dirty="0" err="1"/>
              <a:t>mātou</a:t>
            </a:r>
            <a:r>
              <a:rPr lang="en-NZ" sz="3600" dirty="0"/>
              <a:t>.</a:t>
            </a:r>
          </a:p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br>
              <a:rPr lang="en-NZ" sz="1200" dirty="0"/>
            </a:br>
            <a:r>
              <a:rPr lang="en-NZ" sz="2800" dirty="0">
                <a:solidFill>
                  <a:srgbClr val="80FF00"/>
                </a:solidFill>
              </a:rPr>
              <a:t>Cantor:</a:t>
            </a:r>
            <a:r>
              <a:rPr lang="en-NZ" sz="2800" dirty="0"/>
              <a:t>	All disciples of the Lord</a:t>
            </a:r>
            <a:br>
              <a:rPr lang="en-NZ" sz="2800" dirty="0"/>
            </a:br>
            <a:r>
              <a:rPr lang="en-NZ" sz="3600" dirty="0"/>
              <a:t>All:		</a:t>
            </a:r>
            <a:r>
              <a:rPr lang="en-NZ" sz="3600" dirty="0" err="1"/>
              <a:t>īnoi</a:t>
            </a:r>
            <a:r>
              <a:rPr lang="en-NZ" sz="3600" dirty="0"/>
              <a:t> </a:t>
            </a:r>
            <a:r>
              <a:rPr lang="en-NZ" sz="3600" dirty="0" err="1"/>
              <a:t>mō</a:t>
            </a:r>
            <a:r>
              <a:rPr lang="en-NZ" sz="3600" dirty="0"/>
              <a:t> </a:t>
            </a:r>
            <a:r>
              <a:rPr lang="en-NZ" sz="3600" dirty="0" err="1"/>
              <a:t>mātou</a:t>
            </a:r>
            <a:r>
              <a:rPr lang="en-NZ" sz="3600" dirty="0"/>
              <a:t>.</a:t>
            </a:r>
          </a:p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NZ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762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463DA-BE33-C876-0464-3DAB1C622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Rectangle 1">
            <a:extLst>
              <a:ext uri="{FF2B5EF4-FFF2-40B4-BE49-F238E27FC236}">
                <a16:creationId xmlns:a16="http://schemas.microsoft.com/office/drawing/2014/main" id="{7848F27B-E6A8-CE54-BEE0-A50F2F7F17BD}"/>
              </a:ext>
            </a:extLst>
          </p:cNvPr>
          <p:cNvSpPr txBox="1"/>
          <p:nvPr/>
        </p:nvSpPr>
        <p:spPr>
          <a:xfrm>
            <a:off x="0" y="0"/>
            <a:ext cx="12192000" cy="15093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80000" tIns="180000" rIns="180000" bIns="180000" anchor="t" anchorCtr="0">
            <a:noAutofit/>
          </a:bodyPr>
          <a:lstStyle/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NZ" sz="3600" dirty="0">
                <a:solidFill>
                  <a:srgbClr val="80FF00"/>
                </a:solidFill>
                <a:latin typeface="Century Gothic"/>
              </a:rPr>
              <a:t>All: </a:t>
            </a:r>
            <a:r>
              <a:rPr lang="en-NZ" sz="3600" dirty="0"/>
              <a:t>		All you holy men and women</a:t>
            </a:r>
            <a:br>
              <a:rPr lang="en-NZ" sz="3600" dirty="0"/>
            </a:br>
            <a:r>
              <a:rPr lang="en-NZ" sz="3600" dirty="0"/>
              <a:t>		pray for us. </a:t>
            </a:r>
          </a:p>
        </p:txBody>
      </p:sp>
    </p:spTree>
    <p:extLst>
      <p:ext uri="{BB962C8B-B14F-4D97-AF65-F5344CB8AC3E}">
        <p14:creationId xmlns:p14="http://schemas.microsoft.com/office/powerpoint/2010/main" val="1543651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86A87-AC54-C88D-1795-127CDC6C8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Rectangle 1">
            <a:extLst>
              <a:ext uri="{FF2B5EF4-FFF2-40B4-BE49-F238E27FC236}">
                <a16:creationId xmlns:a16="http://schemas.microsoft.com/office/drawing/2014/main" id="{B8187C5C-BF53-81B6-2ABC-47CDB89DE5C1}"/>
              </a:ext>
            </a:extLst>
          </p:cNvPr>
          <p:cNvSpPr txBox="1"/>
          <p:nvPr/>
        </p:nvSpPr>
        <p:spPr>
          <a:xfrm>
            <a:off x="0" y="0"/>
            <a:ext cx="12192000" cy="56388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80000" tIns="180000" rIns="180000" bIns="180000" anchor="t" anchorCtr="0">
            <a:noAutofit/>
          </a:bodyPr>
          <a:lstStyle/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NZ" sz="2800" dirty="0">
                <a:solidFill>
                  <a:srgbClr val="80FF00"/>
                </a:solidFill>
              </a:rPr>
              <a:t>Cantor:</a:t>
            </a:r>
            <a:r>
              <a:rPr lang="en-NZ" sz="2800" dirty="0"/>
              <a:t>	Saints Peter and Paul</a:t>
            </a:r>
            <a:br>
              <a:rPr lang="en-NZ" sz="2800" dirty="0"/>
            </a:br>
            <a:r>
              <a:rPr lang="en-NZ" sz="3600" dirty="0"/>
              <a:t>All:		pray for us.</a:t>
            </a:r>
          </a:p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br>
              <a:rPr lang="en-NZ" sz="1200" dirty="0"/>
            </a:br>
            <a:r>
              <a:rPr lang="en-NZ" sz="2800" dirty="0">
                <a:solidFill>
                  <a:srgbClr val="80FF00"/>
                </a:solidFill>
              </a:rPr>
              <a:t>Cantor:	</a:t>
            </a:r>
            <a:r>
              <a:rPr lang="en-NZ" sz="2800" dirty="0"/>
              <a:t>Saint Andrew</a:t>
            </a:r>
            <a:br>
              <a:rPr lang="en-NZ" sz="2800" dirty="0"/>
            </a:br>
            <a:r>
              <a:rPr lang="en-NZ" sz="3600" dirty="0"/>
              <a:t>All:		pray for us.</a:t>
            </a:r>
          </a:p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br>
              <a:rPr lang="en-NZ" sz="1200" dirty="0"/>
            </a:br>
            <a:r>
              <a:rPr lang="en-NZ" sz="2800" dirty="0">
                <a:solidFill>
                  <a:srgbClr val="80FF00"/>
                </a:solidFill>
              </a:rPr>
              <a:t>Cantor:</a:t>
            </a:r>
            <a:r>
              <a:rPr lang="en-NZ" sz="2800" dirty="0"/>
              <a:t>	Saints John and James</a:t>
            </a:r>
            <a:br>
              <a:rPr lang="en-NZ" sz="2800" dirty="0"/>
            </a:br>
            <a:r>
              <a:rPr lang="en-NZ" sz="3600" dirty="0"/>
              <a:t>All:		pray for us.</a:t>
            </a:r>
          </a:p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br>
              <a:rPr lang="en-NZ" sz="1200" dirty="0"/>
            </a:br>
            <a:r>
              <a:rPr lang="en-NZ" sz="2800" dirty="0">
                <a:solidFill>
                  <a:srgbClr val="80FF00"/>
                </a:solidFill>
              </a:rPr>
              <a:t>Cantor:</a:t>
            </a:r>
            <a:r>
              <a:rPr lang="en-NZ" sz="2800" dirty="0"/>
              <a:t>	Saint Thomas</a:t>
            </a:r>
            <a:br>
              <a:rPr lang="en-NZ" sz="2800" dirty="0"/>
            </a:br>
            <a:r>
              <a:rPr lang="en-NZ" sz="3600" dirty="0"/>
              <a:t>All:		pray for us.</a:t>
            </a:r>
          </a:p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NZ" sz="3600" dirty="0"/>
          </a:p>
        </p:txBody>
      </p:sp>
    </p:spTree>
    <p:extLst>
      <p:ext uri="{BB962C8B-B14F-4D97-AF65-F5344CB8AC3E}">
        <p14:creationId xmlns:p14="http://schemas.microsoft.com/office/powerpoint/2010/main" val="1598742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CBE8B1-BC70-9ABC-0510-9BCB87CE9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Rectangle 1">
            <a:extLst>
              <a:ext uri="{FF2B5EF4-FFF2-40B4-BE49-F238E27FC236}">
                <a16:creationId xmlns:a16="http://schemas.microsoft.com/office/drawing/2014/main" id="{1BE8E33A-64A6-C05C-8B91-BFE8DA44E88C}"/>
              </a:ext>
            </a:extLst>
          </p:cNvPr>
          <p:cNvSpPr txBox="1"/>
          <p:nvPr/>
        </p:nvSpPr>
        <p:spPr>
          <a:xfrm>
            <a:off x="0" y="0"/>
            <a:ext cx="12192000" cy="56388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80000" tIns="180000" rIns="180000" bIns="180000" anchor="t" anchorCtr="0">
            <a:noAutofit/>
          </a:bodyPr>
          <a:lstStyle/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NZ" sz="2800" dirty="0">
                <a:solidFill>
                  <a:srgbClr val="80FF00"/>
                </a:solidFill>
              </a:rPr>
              <a:t>Cantor:</a:t>
            </a:r>
            <a:r>
              <a:rPr lang="en-NZ" sz="2800" dirty="0"/>
              <a:t>	Saint Matthew</a:t>
            </a:r>
            <a:br>
              <a:rPr lang="en-NZ" sz="2800" dirty="0"/>
            </a:br>
            <a:r>
              <a:rPr lang="en-NZ" sz="3600" dirty="0"/>
              <a:t>All:		pray for us.</a:t>
            </a:r>
          </a:p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br>
              <a:rPr lang="en-NZ" sz="1200" dirty="0"/>
            </a:br>
            <a:r>
              <a:rPr lang="en-NZ" sz="2800" dirty="0">
                <a:solidFill>
                  <a:srgbClr val="80FF00"/>
                </a:solidFill>
              </a:rPr>
              <a:t>Cantor:	</a:t>
            </a:r>
            <a:r>
              <a:rPr lang="en-NZ" sz="2800" dirty="0"/>
              <a:t>Saint Mark</a:t>
            </a:r>
            <a:br>
              <a:rPr lang="en-NZ" sz="2800" dirty="0"/>
            </a:br>
            <a:r>
              <a:rPr lang="en-NZ" sz="3600" dirty="0"/>
              <a:t>All:		pray for us.</a:t>
            </a:r>
          </a:p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br>
              <a:rPr lang="en-NZ" sz="1200" dirty="0"/>
            </a:br>
            <a:r>
              <a:rPr lang="en-NZ" sz="2800" dirty="0">
                <a:solidFill>
                  <a:srgbClr val="80FF00"/>
                </a:solidFill>
              </a:rPr>
              <a:t>Cantor:</a:t>
            </a:r>
            <a:r>
              <a:rPr lang="en-NZ" sz="2800" dirty="0"/>
              <a:t>	Saint Luke</a:t>
            </a:r>
            <a:br>
              <a:rPr lang="en-NZ" sz="2800" dirty="0"/>
            </a:br>
            <a:r>
              <a:rPr lang="en-NZ" sz="3600" dirty="0"/>
              <a:t>All:		pray for us.</a:t>
            </a:r>
          </a:p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br>
              <a:rPr lang="en-NZ" sz="1200" dirty="0"/>
            </a:br>
            <a:r>
              <a:rPr lang="en-NZ" sz="2800" dirty="0">
                <a:solidFill>
                  <a:srgbClr val="80FF00"/>
                </a:solidFill>
              </a:rPr>
              <a:t>Cantor:</a:t>
            </a:r>
            <a:r>
              <a:rPr lang="en-NZ" sz="2800" dirty="0"/>
              <a:t>	All Apostles and Evangelists</a:t>
            </a:r>
            <a:br>
              <a:rPr lang="en-NZ" sz="2800" dirty="0"/>
            </a:br>
            <a:r>
              <a:rPr lang="en-NZ" sz="3600" dirty="0"/>
              <a:t>All:		pray for us.</a:t>
            </a:r>
          </a:p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NZ" sz="3600" dirty="0"/>
          </a:p>
        </p:txBody>
      </p:sp>
    </p:spTree>
    <p:extLst>
      <p:ext uri="{BB962C8B-B14F-4D97-AF65-F5344CB8AC3E}">
        <p14:creationId xmlns:p14="http://schemas.microsoft.com/office/powerpoint/2010/main" val="2893816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2DB53-E684-6750-5C25-6DF56FB57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Rectangle 1">
            <a:extLst>
              <a:ext uri="{FF2B5EF4-FFF2-40B4-BE49-F238E27FC236}">
                <a16:creationId xmlns:a16="http://schemas.microsoft.com/office/drawing/2014/main" id="{F832C002-860B-86DE-44CF-C5F238B7E408}"/>
              </a:ext>
            </a:extLst>
          </p:cNvPr>
          <p:cNvSpPr txBox="1"/>
          <p:nvPr/>
        </p:nvSpPr>
        <p:spPr>
          <a:xfrm>
            <a:off x="0" y="0"/>
            <a:ext cx="12192000" cy="15093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80000" tIns="180000" rIns="180000" bIns="180000" anchor="t" anchorCtr="0">
            <a:noAutofit/>
          </a:bodyPr>
          <a:lstStyle/>
          <a:p>
            <a:pPr>
              <a:buClr>
                <a:srgbClr val="FFFF00"/>
              </a:buClr>
              <a:buSzPct val="75000"/>
              <a:defRPr sz="9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NZ" sz="3600" dirty="0"/>
              <a:t>All:		All you holy men and women</a:t>
            </a:r>
            <a:br>
              <a:rPr lang="en-NZ" sz="3600" dirty="0"/>
            </a:br>
            <a:r>
              <a:rPr lang="en-NZ" sz="3600" dirty="0"/>
              <a:t>		pray for us. </a:t>
            </a:r>
          </a:p>
        </p:txBody>
      </p:sp>
    </p:spTree>
    <p:extLst>
      <p:ext uri="{BB962C8B-B14F-4D97-AF65-F5344CB8AC3E}">
        <p14:creationId xmlns:p14="http://schemas.microsoft.com/office/powerpoint/2010/main" val="1389839489"/>
      </p:ext>
    </p:extLst>
  </p:cSld>
  <p:clrMapOvr>
    <a:masterClrMapping/>
  </p:clrMapOvr>
</p:sld>
</file>

<file path=ppt/theme/theme1.xml><?xml version="1.0" encoding="utf-8"?>
<a:theme xmlns:a="http://schemas.openxmlformats.org/drawingml/2006/main" name="02 Glori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02 Gloria">
  <a:themeElements>
    <a:clrScheme name="02 Glori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02 Gloria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02 Glor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01600" dist="508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blurRad="101600" dist="508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blurRad="101600" dist="508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696E552AD4BE4BBDDA922C0BD30E3F" ma:contentTypeVersion="10" ma:contentTypeDescription="Create a new document." ma:contentTypeScope="" ma:versionID="fe9af180df8048749b58d08d2b9e5cfc">
  <xsd:schema xmlns:xsd="http://www.w3.org/2001/XMLSchema" xmlns:xs="http://www.w3.org/2001/XMLSchema" xmlns:p="http://schemas.microsoft.com/office/2006/metadata/properties" xmlns:ns2="4e87842d-5ea7-4297-8b61-ae5a2b1a0d7c" xmlns:ns3="906c67d0-9254-49c5-9759-33f3d37af2d1" targetNamespace="http://schemas.microsoft.com/office/2006/metadata/properties" ma:root="true" ma:fieldsID="13d576afb909882d090a7cd032a8c841" ns2:_="" ns3:_="">
    <xsd:import namespace="4e87842d-5ea7-4297-8b61-ae5a2b1a0d7c"/>
    <xsd:import namespace="906c67d0-9254-49c5-9759-33f3d37af2d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87842d-5ea7-4297-8b61-ae5a2b1a0d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6c67d0-9254-49c5-9759-33f3d37af2d1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4C4C72-10CB-4670-B5C0-8FC4626C481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879922B-BA82-4E0E-9DFD-6B32EC13123A}">
  <ds:schemaRefs>
    <ds:schemaRef ds:uri="4e87842d-5ea7-4297-8b61-ae5a2b1a0d7c"/>
    <ds:schemaRef ds:uri="906c67d0-9254-49c5-9759-33f3d37af2d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A7369CB-709A-47A9-A1E5-FD6F2B7B84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e87842d-5ea7-4297-8b61-ae5a2b1a0d7c"/>
    <ds:schemaRef ds:uri="906c67d0-9254-49c5-9759-33f3d37af2d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5849</TotalTime>
  <Words>950</Words>
  <Application>Microsoft Office PowerPoint</Application>
  <PresentationFormat>Widescreen</PresentationFormat>
  <Paragraphs>63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Century Gothic</vt:lpstr>
      <vt:lpstr>02 Gloria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Gavin Abraham</cp:lastModifiedBy>
  <cp:revision>7</cp:revision>
  <cp:lastPrinted>2025-05-01T03:49:47Z</cp:lastPrinted>
  <dcterms:modified xsi:type="dcterms:W3CDTF">2025-05-01T23:05:22Z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0x010100D5696E552AD4BE4BBDDA922C0BD30E3F</vt:lpwstr>
  </property>
</Properties>
</file>