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09"/>
  </p:normalViewPr>
  <p:slideViewPr>
    <p:cSldViewPr snapToGrid="0" snapToObjects="1">
      <p:cViewPr varScale="1">
        <p:scale>
          <a:sx n="143" d="100"/>
          <a:sy n="143" d="100"/>
        </p:scale>
        <p:origin x="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CFC7-80F5-0942-9649-444F80AFC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0082A-D07E-B540-9500-F2F6E6702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EACE6-C1BA-A646-ADAE-D3A144DC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B9209-98F5-E14E-8321-7C8FC0A6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1CDFF-ED15-E845-A49E-1BC715C3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AAC4-758A-1D45-903A-E308F69F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AE733-3235-BE43-9F8F-833A0D289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9CC44-F112-934E-B567-D09C59AD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E3B0A-2073-AE42-A96C-E82C61A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B6732-5113-7045-A103-CABC7AA6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C4703-85C1-FD45-9F6E-9096161E6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4930D-E28D-5843-B529-5D623440E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E3FE1-BE6A-7540-95EF-8BDE807B5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DFCC-1F26-044A-AFC3-E353E61E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D103A-6108-F34A-99DB-49EF8FF0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7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A2C9-5CEA-1D42-8829-7AF48A495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B66D5-54FB-784A-8A44-6BBFA148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FAE7-1DAA-AB4D-A36C-8337BCA1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E8336-E254-AB4C-A2DE-37E11081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466D8-6197-3B4C-B0C1-EB3F1EFF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12C7-2E5E-1841-B393-EBDB8C97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7BE25-9121-BB4B-82EC-20897DDB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4873E-0B9A-9F4F-BA3E-AB7422CC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614C0-3BDA-5849-94B2-1ED3BC95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C538F-D9C6-0444-B582-8D4E8112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4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22FB-2610-6941-9BEC-0760BFEA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0485-9D64-E949-9276-4875F951A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CC48D-803B-784C-9842-6E69F971D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1422-EB5A-CB4F-8417-E55B2328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4A5CD-29C2-0C49-B46D-663906C4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74C86-C4F8-D740-8DE8-0801151C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DF80-3EDB-9842-B858-A5312618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32024-217F-3249-BF0B-0D960D54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1EC70-2C2F-B14B-B0BD-B7DD7ADBF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CD0AC-1E3C-7A4D-BFE6-BFBE37AC7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95AC8-55C0-244F-8732-F61273C4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28B18-E998-2E48-A6E3-4F892C0D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A9FDE-F9F4-1948-8F6E-3D336718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4768F-D113-A74D-8B90-C33E9A4A1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C474-CE67-DC43-807F-C79475CD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50549-4026-0F43-BBB1-AFF09AE2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BD47-BDD3-5746-BE1D-3E74E127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FBE60-F559-0845-8A1C-35E77F1C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D302E-EF20-F345-A0EB-981CD838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B74C2-86D7-1045-BF22-84416346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C8BC-36D9-ED47-8381-4CB8EF00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5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21B8-18C4-804C-BC49-557B582C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5F7F-4AF8-434C-A569-E46B0EB89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6B6B4-5E2D-3E4A-B5CF-703D679A0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2C2CE-AF61-974D-A5C0-988BB76E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2B68-9ACF-A641-BF7F-E098FEBE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2AEA8-6F4D-4D46-8AD5-322AADF2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0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CCFB-93B5-E448-B899-56D82BED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95192-1F66-6A4C-AE8C-C490C114F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00910-11C4-D04B-B1B9-A20C54675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75C7A-DA9B-324D-9828-4550A512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694A3-36CD-DD4F-BDDE-8094C83F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0F6D1-CAD6-5D46-AC9E-EEB85D70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670DF-E972-FA44-AE0F-D2524E07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50DFB-101A-EF4D-8D90-D128AB50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9845D-EA60-A646-8A7A-FD85A56F0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5FAC-66D5-734F-84F3-A394A2DD7457}" type="datetimeFigureOut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0EE3-0FFB-794F-A0A4-A986AA3C7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BCA49-D284-3F4E-93FA-1AC165EE4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BB902-9621-514C-9B71-61A1E7A4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2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3B9B8-C206-A94A-9772-4D9B8A23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0D4E4-CB2A-474D-95BB-36A2D908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74D6C-6A01-064B-B516-A547D530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0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2019-08-12T02:52:30Z</dcterms:created>
  <dcterms:modified xsi:type="dcterms:W3CDTF">2019-08-12T05:14:42Z</dcterms:modified>
</cp:coreProperties>
</file>